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1.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theme/themeOverride1.xml" ContentType="application/vnd.openxmlformats-officedocument.themeOverride+xml"/>
  <Override PartName="/ppt/charts/style1.xml" ContentType="application/vnd.ms-office.chartstyle+xml"/>
  <Override PartName="/ppt/charts/chart1.xml" ContentType="application/vnd.openxmlformats-officedocument.drawingml.chart+xml"/>
  <Override PartName="/ppt/charts/colors1.xml" ContentType="application/vnd.ms-office.chartcolorstyl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customXml/itemProps1.xml" ContentType="application/vnd.openxmlformats-officedocument.customXmlProperties+xml"/>
  <Override PartName="/customXml/itemProps2.xml" ContentType="application/vnd.openxmlformats-officedocument.customXmlProperties+xml"/>
  <Override PartName="/docProps/core.xml" ContentType="application/vnd.openxmlformats-package.core-properties+xml"/>
  <Override PartName="/docProps/app.xml" ContentType="application/vnd.openxmlformats-officedocument.extended-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3"/>
  </p:sldMasterIdLst>
  <p:sldIdLst>
    <p:sldId id="256" r:id="rId4"/>
  </p:sldIdLst>
  <p:sldSz cx="47526575" cy="27003375"/>
  <p:notesSz cx="6858000" cy="9144000"/>
  <p:defaultTextStyle>
    <a:defPPr>
      <a:defRPr lang="fr-FR"/>
    </a:defPPr>
    <a:lvl1pPr algn="l"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1pPr>
    <a:lvl2pPr marL="2128838" indent="-1671638" algn="l"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2pPr>
    <a:lvl3pPr marL="4257675" indent="-3343275" algn="l"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3pPr>
    <a:lvl4pPr marL="6388100" indent="-5016500" algn="l"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4pPr>
    <a:lvl5pPr marL="8516938" indent="-6688138" algn="l"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8505">
          <p15:clr>
            <a:srgbClr val="A4A3A4"/>
          </p15:clr>
        </p15:guide>
        <p15:guide id="2" pos="1496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338A"/>
    <a:srgbClr val="24448F"/>
    <a:srgbClr val="47509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ferSingleView="1">
    <p:restoredLeft sz="15620"/>
    <p:restoredTop sz="94660"/>
  </p:normalViewPr>
  <p:slideViewPr>
    <p:cSldViewPr>
      <p:cViewPr varScale="1">
        <p:scale>
          <a:sx n="41" d="100"/>
          <a:sy n="41" d="100"/>
        </p:scale>
        <p:origin x="30" y="144"/>
      </p:cViewPr>
      <p:guideLst>
        <p:guide orient="horz" pos="8505"/>
        <p:guide pos="14969"/>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Master" Target="slideMasters/slideMaster1.xml"/><Relationship Id="rId7"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customXml" Target="../customXml/item3.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embeddings/oleObject1.bin"/></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view3D>
      <c:rotX val="50"/>
      <c:rotY val="20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4.4735885600440603E-2"/>
          <c:y val="1.9040994002109402E-2"/>
          <c:w val="0.70667559708563399"/>
          <c:h val="0.89850057670126904"/>
        </c:manualLayout>
      </c:layout>
      <c:pie3DChart>
        <c:varyColors val="1"/>
        <c:ser>
          <c:idx val="0"/>
          <c:order val="0"/>
          <c:explosion val="25"/>
          <c:dPt>
            <c:idx val="0"/>
            <c:bubble3D val="0"/>
            <c:spPr>
              <a:solidFill>
                <a:schemeClr val="accent1"/>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1-ECC0-4766-8C43-2131942A4B65}"/>
              </c:ext>
            </c:extLst>
          </c:dPt>
          <c:dPt>
            <c:idx val="1"/>
            <c:bubble3D val="0"/>
            <c:spPr>
              <a:solidFill>
                <a:schemeClr val="accent2"/>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3-ECC0-4766-8C43-2131942A4B65}"/>
              </c:ext>
            </c:extLst>
          </c:dPt>
          <c:dPt>
            <c:idx val="2"/>
            <c:bubble3D val="0"/>
            <c:spPr>
              <a:solidFill>
                <a:schemeClr val="accent3"/>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5-ECC0-4766-8C43-2131942A4B65}"/>
              </c:ext>
            </c:extLst>
          </c:dPt>
          <c:dLbls>
            <c:spPr>
              <a:pattFill prst="pct75">
                <a:fgClr>
                  <a:prstClr val="black">
                    <a:lumMod val="75000"/>
                    <a:lumOff val="25000"/>
                  </a:prstClr>
                </a:fgClr>
                <a:bgClr>
                  <a:prstClr val="black">
                    <a:lumMod val="65000"/>
                    <a:lumOff val="35000"/>
                  </a:prst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690" b="1" i="0" u="none" strike="noStrike" kern="1200" baseline="0">
                    <a:solidFill>
                      <a:schemeClr val="lt1"/>
                    </a:solidFill>
                    <a:latin typeface="+mn-lt"/>
                    <a:ea typeface="+mn-ea"/>
                    <a:cs typeface="+mn-cs"/>
                  </a:defRPr>
                </a:pPr>
                <a:endParaRPr lang="LID4096"/>
              </a:p>
            </c:txPr>
            <c:dLblPos val="ctr"/>
            <c:showLegendKey val="0"/>
            <c:showVal val="1"/>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Sheet1!$A$6:$A$8</c:f>
              <c:strCache>
                <c:ptCount val="3"/>
                <c:pt idx="0">
                  <c:v>Physician</c:v>
                </c:pt>
                <c:pt idx="1">
                  <c:v>Nurse</c:v>
                </c:pt>
                <c:pt idx="2">
                  <c:v>EMT/Paramedics</c:v>
                </c:pt>
              </c:strCache>
            </c:strRef>
          </c:cat>
          <c:val>
            <c:numRef>
              <c:f>Sheet1!$C$6:$C$8</c:f>
              <c:numCache>
                <c:formatCode>0.0%</c:formatCode>
                <c:ptCount val="3"/>
                <c:pt idx="0">
                  <c:v>0.107</c:v>
                </c:pt>
                <c:pt idx="1">
                  <c:v>0.65300000000000402</c:v>
                </c:pt>
                <c:pt idx="2">
                  <c:v>0.24</c:v>
                </c:pt>
              </c:numCache>
            </c:numRef>
          </c:val>
          <c:extLst>
            <c:ext xmlns:c16="http://schemas.microsoft.com/office/drawing/2014/chart" uri="{C3380CC4-5D6E-409C-BE32-E72D297353CC}">
              <c16:uniqueId val="{00000006-ECC0-4766-8C43-2131942A4B65}"/>
            </c:ext>
          </c:extLst>
        </c:ser>
        <c:dLbls>
          <c:dLblPos val="ctr"/>
          <c:showLegendKey val="0"/>
          <c:showVal val="0"/>
          <c:showCatName val="0"/>
          <c:showSerName val="0"/>
          <c:showPercent val="1"/>
          <c:showBubbleSize val="0"/>
          <c:showLeaderLines val="1"/>
        </c:dLbls>
      </c:pie3DChart>
      <c:spPr>
        <a:noFill/>
        <a:ln>
          <a:noFill/>
        </a:ln>
        <a:effectLst/>
      </c:spPr>
    </c:plotArea>
    <c:legend>
      <c:legendPos val="r"/>
      <c:legendEntry>
        <c:idx val="0"/>
        <c:txPr>
          <a:bodyPr rot="0" spcFirstLastPara="1" vertOverflow="ellipsis" vert="horz" wrap="square" anchor="ctr" anchorCtr="1"/>
          <a:lstStyle/>
          <a:p>
            <a:pPr>
              <a:defRPr sz="2000" b="0" i="0" u="none" strike="noStrike" kern="1200" baseline="0">
                <a:solidFill>
                  <a:schemeClr val="dk1">
                    <a:lumMod val="75000"/>
                    <a:lumOff val="25000"/>
                  </a:schemeClr>
                </a:solidFill>
                <a:latin typeface="+mn-lt"/>
                <a:ea typeface="+mn-ea"/>
                <a:cs typeface="+mn-cs"/>
              </a:defRPr>
            </a:pPr>
            <a:endParaRPr lang="LID4096"/>
          </a:p>
        </c:txPr>
      </c:legendEntry>
      <c:legendEntry>
        <c:idx val="1"/>
        <c:txPr>
          <a:bodyPr rot="0" spcFirstLastPara="1" vertOverflow="ellipsis" vert="horz" wrap="square" anchor="ctr" anchorCtr="1"/>
          <a:lstStyle/>
          <a:p>
            <a:pPr>
              <a:defRPr sz="2000" b="0" i="0" u="none" strike="noStrike" kern="1200" baseline="0">
                <a:solidFill>
                  <a:schemeClr val="dk1">
                    <a:lumMod val="75000"/>
                    <a:lumOff val="25000"/>
                  </a:schemeClr>
                </a:solidFill>
                <a:latin typeface="+mn-lt"/>
                <a:ea typeface="+mn-ea"/>
                <a:cs typeface="+mn-cs"/>
              </a:defRPr>
            </a:pPr>
            <a:endParaRPr lang="LID4096"/>
          </a:p>
        </c:txPr>
      </c:legendEntry>
      <c:legendEntry>
        <c:idx val="2"/>
        <c:txPr>
          <a:bodyPr rot="0" spcFirstLastPara="1" vertOverflow="ellipsis" vert="horz" wrap="square" anchor="ctr" anchorCtr="1"/>
          <a:lstStyle/>
          <a:p>
            <a:pPr>
              <a:defRPr sz="2000" b="0" i="0" u="none" strike="noStrike" kern="1200" baseline="0">
                <a:solidFill>
                  <a:schemeClr val="dk1">
                    <a:lumMod val="75000"/>
                    <a:lumOff val="25000"/>
                  </a:schemeClr>
                </a:solidFill>
                <a:latin typeface="+mn-lt"/>
                <a:ea typeface="+mn-ea"/>
                <a:cs typeface="+mn-cs"/>
              </a:defRPr>
            </a:pPr>
            <a:endParaRPr lang="LID4096"/>
          </a:p>
        </c:txPr>
      </c:legendEntry>
      <c:layout>
        <c:manualLayout>
          <c:xMode val="edge"/>
          <c:yMode val="edge"/>
          <c:x val="0.67297991572627602"/>
          <c:y val="8.7003635466356297E-2"/>
          <c:w val="0.272713586430818"/>
          <c:h val="0.68903267773642696"/>
        </c:manualLayout>
      </c:layout>
      <c:overlay val="0"/>
      <c:spPr>
        <a:solidFill>
          <a:schemeClr val="lt1">
            <a:lumMod val="95000"/>
            <a:alpha val="39000"/>
          </a:schemeClr>
        </a:solidFill>
        <a:ln>
          <a:noFill/>
        </a:ln>
        <a:effectLst/>
      </c:spPr>
      <c:txPr>
        <a:bodyPr rot="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LID4096"/>
        </a:p>
      </c:txPr>
    </c:legend>
    <c:plotVisOnly val="1"/>
    <c:dispBlanksAs val="zero"/>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LID4096"/>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64">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3564493" y="8388551"/>
            <a:ext cx="40397589" cy="5788223"/>
          </a:xfrm>
        </p:spPr>
        <p:txBody>
          <a:bodyPr/>
          <a:lstStyle/>
          <a:p>
            <a:r>
              <a:rPr lang="fr-FR"/>
              <a:t>Modifiez le style du titre</a:t>
            </a:r>
          </a:p>
        </p:txBody>
      </p:sp>
      <p:sp>
        <p:nvSpPr>
          <p:cNvPr id="3" name="Sous-titre 2"/>
          <p:cNvSpPr>
            <a:spLocks noGrp="1"/>
          </p:cNvSpPr>
          <p:nvPr>
            <p:ph type="subTitle" idx="1"/>
          </p:nvPr>
        </p:nvSpPr>
        <p:spPr>
          <a:xfrm>
            <a:off x="7128986" y="15301912"/>
            <a:ext cx="33268603" cy="6900863"/>
          </a:xfrm>
        </p:spPr>
        <p:txBody>
          <a:bodyPr/>
          <a:lstStyle>
            <a:lvl1pPr marL="0" indent="0" algn="ctr">
              <a:buNone/>
              <a:defRPr>
                <a:solidFill>
                  <a:schemeClr val="tx1">
                    <a:tint val="75000"/>
                  </a:schemeClr>
                </a:solidFill>
              </a:defRPr>
            </a:lvl1pPr>
            <a:lvl2pPr marL="2129409" indent="0" algn="ctr">
              <a:buNone/>
              <a:defRPr>
                <a:solidFill>
                  <a:schemeClr val="tx1">
                    <a:tint val="75000"/>
                  </a:schemeClr>
                </a:solidFill>
              </a:defRPr>
            </a:lvl2pPr>
            <a:lvl3pPr marL="4258818" indent="0" algn="ctr">
              <a:buNone/>
              <a:defRPr>
                <a:solidFill>
                  <a:schemeClr val="tx1">
                    <a:tint val="75000"/>
                  </a:schemeClr>
                </a:solidFill>
              </a:defRPr>
            </a:lvl3pPr>
            <a:lvl4pPr marL="6388227" indent="0" algn="ctr">
              <a:buNone/>
              <a:defRPr>
                <a:solidFill>
                  <a:schemeClr val="tx1">
                    <a:tint val="75000"/>
                  </a:schemeClr>
                </a:solidFill>
              </a:defRPr>
            </a:lvl4pPr>
            <a:lvl5pPr marL="8517636" indent="0" algn="ctr">
              <a:buNone/>
              <a:defRPr>
                <a:solidFill>
                  <a:schemeClr val="tx1">
                    <a:tint val="75000"/>
                  </a:schemeClr>
                </a:solidFill>
              </a:defRPr>
            </a:lvl5pPr>
            <a:lvl6pPr marL="10647045" indent="0" algn="ctr">
              <a:buNone/>
              <a:defRPr>
                <a:solidFill>
                  <a:schemeClr val="tx1">
                    <a:tint val="75000"/>
                  </a:schemeClr>
                </a:solidFill>
              </a:defRPr>
            </a:lvl6pPr>
            <a:lvl7pPr marL="12776454" indent="0" algn="ctr">
              <a:buNone/>
              <a:defRPr>
                <a:solidFill>
                  <a:schemeClr val="tx1">
                    <a:tint val="75000"/>
                  </a:schemeClr>
                </a:solidFill>
              </a:defRPr>
            </a:lvl7pPr>
            <a:lvl8pPr marL="14905863" indent="0" algn="ctr">
              <a:buNone/>
              <a:defRPr>
                <a:solidFill>
                  <a:schemeClr val="tx1">
                    <a:tint val="75000"/>
                  </a:schemeClr>
                </a:solidFill>
              </a:defRPr>
            </a:lvl8pPr>
            <a:lvl9pPr marL="17035272" indent="0" algn="ctr">
              <a:buNone/>
              <a:defRPr>
                <a:solidFill>
                  <a:schemeClr val="tx1">
                    <a:tint val="75000"/>
                  </a:schemeClr>
                </a:solidFill>
              </a:defRPr>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44E610AC-BB08-43D9-8A91-8BE8103EDE29}"/>
              </a:ext>
            </a:extLst>
          </p:cNvPr>
          <p:cNvSpPr>
            <a:spLocks noGrp="1"/>
          </p:cNvSpPr>
          <p:nvPr>
            <p:ph type="dt" sz="half" idx="10"/>
          </p:nvPr>
        </p:nvSpPr>
        <p:spPr/>
        <p:txBody>
          <a:bodyPr/>
          <a:lstStyle>
            <a:lvl1pPr>
              <a:defRPr/>
            </a:lvl1pPr>
          </a:lstStyle>
          <a:p>
            <a:pPr>
              <a:defRPr/>
            </a:pPr>
            <a:fld id="{1040364C-65C0-44F6-9E02-F1A8F789CF01}" type="datetimeFigureOut">
              <a:rPr lang="fr-FR" altLang="en-US"/>
              <a:pPr>
                <a:defRPr/>
              </a:pPr>
              <a:t>19/01/2021</a:t>
            </a:fld>
            <a:endParaRPr lang="fr-FR" altLang="en-US"/>
          </a:p>
        </p:txBody>
      </p:sp>
      <p:sp>
        <p:nvSpPr>
          <p:cNvPr id="5" name="Espace réservé du pied de page 4">
            <a:extLst>
              <a:ext uri="{FF2B5EF4-FFF2-40B4-BE49-F238E27FC236}">
                <a16:creationId xmlns:a16="http://schemas.microsoft.com/office/drawing/2014/main" id="{EDFFEBC4-CE2E-4BC2-8D67-ED7D47F2BFC3}"/>
              </a:ext>
            </a:extLst>
          </p:cNvPr>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a:extLst>
              <a:ext uri="{FF2B5EF4-FFF2-40B4-BE49-F238E27FC236}">
                <a16:creationId xmlns:a16="http://schemas.microsoft.com/office/drawing/2014/main" id="{DAFB26D9-AE75-4887-9F8D-7D450B281C8A}"/>
              </a:ext>
            </a:extLst>
          </p:cNvPr>
          <p:cNvSpPr>
            <a:spLocks noGrp="1"/>
          </p:cNvSpPr>
          <p:nvPr>
            <p:ph type="sldNum" sz="quarter" idx="12"/>
          </p:nvPr>
        </p:nvSpPr>
        <p:spPr/>
        <p:txBody>
          <a:bodyPr/>
          <a:lstStyle>
            <a:lvl1pPr>
              <a:defRPr/>
            </a:lvl1pPr>
          </a:lstStyle>
          <a:p>
            <a:pPr>
              <a:defRPr/>
            </a:pPr>
            <a:fld id="{669A8788-244E-4FE2-9937-6064DF763261}" type="slidenum">
              <a:rPr lang="fr-FR" altLang="en-US"/>
              <a:pPr>
                <a:defRPr/>
              </a:pPr>
              <a:t>‹#›</a:t>
            </a:fld>
            <a:endParaRPr lang="fr-FR" altLang="en-US"/>
          </a:p>
        </p:txBody>
      </p:sp>
    </p:spTree>
    <p:extLst>
      <p:ext uri="{BB962C8B-B14F-4D97-AF65-F5344CB8AC3E}">
        <p14:creationId xmlns:p14="http://schemas.microsoft.com/office/powerpoint/2010/main" val="42468158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0F80E851-6EB0-4A5E-A69A-2939C12DC51C}"/>
              </a:ext>
            </a:extLst>
          </p:cNvPr>
          <p:cNvSpPr>
            <a:spLocks noGrp="1"/>
          </p:cNvSpPr>
          <p:nvPr>
            <p:ph type="dt" sz="half" idx="10"/>
          </p:nvPr>
        </p:nvSpPr>
        <p:spPr/>
        <p:txBody>
          <a:bodyPr/>
          <a:lstStyle>
            <a:lvl1pPr>
              <a:defRPr/>
            </a:lvl1pPr>
          </a:lstStyle>
          <a:p>
            <a:pPr>
              <a:defRPr/>
            </a:pPr>
            <a:fld id="{E87B0EA5-5236-4FCC-8329-6287C0BF04A8}" type="datetimeFigureOut">
              <a:rPr lang="fr-FR" altLang="en-US"/>
              <a:pPr>
                <a:defRPr/>
              </a:pPr>
              <a:t>19/01/2021</a:t>
            </a:fld>
            <a:endParaRPr lang="fr-FR" altLang="en-US"/>
          </a:p>
        </p:txBody>
      </p:sp>
      <p:sp>
        <p:nvSpPr>
          <p:cNvPr id="5" name="Espace réservé du pied de page 4">
            <a:extLst>
              <a:ext uri="{FF2B5EF4-FFF2-40B4-BE49-F238E27FC236}">
                <a16:creationId xmlns:a16="http://schemas.microsoft.com/office/drawing/2014/main" id="{0ACF4FDA-C00F-4DD0-9783-21AE0CC11C41}"/>
              </a:ext>
            </a:extLst>
          </p:cNvPr>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a:extLst>
              <a:ext uri="{FF2B5EF4-FFF2-40B4-BE49-F238E27FC236}">
                <a16:creationId xmlns:a16="http://schemas.microsoft.com/office/drawing/2014/main" id="{38C78FB3-33DE-4D0D-84A9-5717B2678B43}"/>
              </a:ext>
            </a:extLst>
          </p:cNvPr>
          <p:cNvSpPr>
            <a:spLocks noGrp="1"/>
          </p:cNvSpPr>
          <p:nvPr>
            <p:ph type="sldNum" sz="quarter" idx="12"/>
          </p:nvPr>
        </p:nvSpPr>
        <p:spPr/>
        <p:txBody>
          <a:bodyPr/>
          <a:lstStyle>
            <a:lvl1pPr>
              <a:defRPr/>
            </a:lvl1pPr>
          </a:lstStyle>
          <a:p>
            <a:pPr>
              <a:defRPr/>
            </a:pPr>
            <a:fld id="{A256A747-204F-4C13-9240-28F1BE7CA0FC}" type="slidenum">
              <a:rPr lang="fr-FR" altLang="en-US"/>
              <a:pPr>
                <a:defRPr/>
              </a:pPr>
              <a:t>‹#›</a:t>
            </a:fld>
            <a:endParaRPr lang="fr-FR" altLang="en-US"/>
          </a:p>
        </p:txBody>
      </p:sp>
    </p:spTree>
    <p:extLst>
      <p:ext uri="{BB962C8B-B14F-4D97-AF65-F5344CB8AC3E}">
        <p14:creationId xmlns:p14="http://schemas.microsoft.com/office/powerpoint/2010/main" val="14716896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34456767" y="1081389"/>
            <a:ext cx="10693479" cy="23040380"/>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2376329" y="1081389"/>
            <a:ext cx="31288329" cy="23040380"/>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CB08FB79-1710-4EC9-A793-4A135ED450BC}"/>
              </a:ext>
            </a:extLst>
          </p:cNvPr>
          <p:cNvSpPr>
            <a:spLocks noGrp="1"/>
          </p:cNvSpPr>
          <p:nvPr>
            <p:ph type="dt" sz="half" idx="10"/>
          </p:nvPr>
        </p:nvSpPr>
        <p:spPr/>
        <p:txBody>
          <a:bodyPr/>
          <a:lstStyle>
            <a:lvl1pPr>
              <a:defRPr/>
            </a:lvl1pPr>
          </a:lstStyle>
          <a:p>
            <a:pPr>
              <a:defRPr/>
            </a:pPr>
            <a:fld id="{66E8D7B2-4324-4F0E-9257-5EBDA8036FA1}" type="datetimeFigureOut">
              <a:rPr lang="fr-FR" altLang="en-US"/>
              <a:pPr>
                <a:defRPr/>
              </a:pPr>
              <a:t>19/01/2021</a:t>
            </a:fld>
            <a:endParaRPr lang="fr-FR" altLang="en-US"/>
          </a:p>
        </p:txBody>
      </p:sp>
      <p:sp>
        <p:nvSpPr>
          <p:cNvPr id="5" name="Espace réservé du pied de page 4">
            <a:extLst>
              <a:ext uri="{FF2B5EF4-FFF2-40B4-BE49-F238E27FC236}">
                <a16:creationId xmlns:a16="http://schemas.microsoft.com/office/drawing/2014/main" id="{5AEEDC4B-8840-45AB-919F-A918A59AFC28}"/>
              </a:ext>
            </a:extLst>
          </p:cNvPr>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a:extLst>
              <a:ext uri="{FF2B5EF4-FFF2-40B4-BE49-F238E27FC236}">
                <a16:creationId xmlns:a16="http://schemas.microsoft.com/office/drawing/2014/main" id="{D1424ECF-0A54-41D5-84D5-4D209B33018B}"/>
              </a:ext>
            </a:extLst>
          </p:cNvPr>
          <p:cNvSpPr>
            <a:spLocks noGrp="1"/>
          </p:cNvSpPr>
          <p:nvPr>
            <p:ph type="sldNum" sz="quarter" idx="12"/>
          </p:nvPr>
        </p:nvSpPr>
        <p:spPr/>
        <p:txBody>
          <a:bodyPr/>
          <a:lstStyle>
            <a:lvl1pPr>
              <a:defRPr/>
            </a:lvl1pPr>
          </a:lstStyle>
          <a:p>
            <a:pPr>
              <a:defRPr/>
            </a:pPr>
            <a:fld id="{0EEB8A85-407A-416D-A7A4-C1828A4CCD57}" type="slidenum">
              <a:rPr lang="fr-FR" altLang="en-US"/>
              <a:pPr>
                <a:defRPr/>
              </a:pPr>
              <a:t>‹#›</a:t>
            </a:fld>
            <a:endParaRPr lang="fr-FR" altLang="en-US"/>
          </a:p>
        </p:txBody>
      </p:sp>
    </p:spTree>
    <p:extLst>
      <p:ext uri="{BB962C8B-B14F-4D97-AF65-F5344CB8AC3E}">
        <p14:creationId xmlns:p14="http://schemas.microsoft.com/office/powerpoint/2010/main" val="1304665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A0DB4FE2-1850-4F62-A13F-AC9BA7A42F71}"/>
              </a:ext>
            </a:extLst>
          </p:cNvPr>
          <p:cNvSpPr>
            <a:spLocks noGrp="1"/>
          </p:cNvSpPr>
          <p:nvPr>
            <p:ph type="dt" sz="half" idx="10"/>
          </p:nvPr>
        </p:nvSpPr>
        <p:spPr/>
        <p:txBody>
          <a:bodyPr/>
          <a:lstStyle>
            <a:lvl1pPr>
              <a:defRPr/>
            </a:lvl1pPr>
          </a:lstStyle>
          <a:p>
            <a:pPr>
              <a:defRPr/>
            </a:pPr>
            <a:fld id="{2540AA9C-90E1-488C-9A05-E4F906E4D6BE}" type="datetimeFigureOut">
              <a:rPr lang="fr-FR" altLang="en-US"/>
              <a:pPr>
                <a:defRPr/>
              </a:pPr>
              <a:t>19/01/2021</a:t>
            </a:fld>
            <a:endParaRPr lang="fr-FR" altLang="en-US"/>
          </a:p>
        </p:txBody>
      </p:sp>
      <p:sp>
        <p:nvSpPr>
          <p:cNvPr id="5" name="Espace réservé du pied de page 4">
            <a:extLst>
              <a:ext uri="{FF2B5EF4-FFF2-40B4-BE49-F238E27FC236}">
                <a16:creationId xmlns:a16="http://schemas.microsoft.com/office/drawing/2014/main" id="{0F2B75F7-0A9F-4585-833C-D4B13FFE93B9}"/>
              </a:ext>
            </a:extLst>
          </p:cNvPr>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a:extLst>
              <a:ext uri="{FF2B5EF4-FFF2-40B4-BE49-F238E27FC236}">
                <a16:creationId xmlns:a16="http://schemas.microsoft.com/office/drawing/2014/main" id="{5227B487-4A2D-4C50-9455-FDA7C959F76F}"/>
              </a:ext>
            </a:extLst>
          </p:cNvPr>
          <p:cNvSpPr>
            <a:spLocks noGrp="1"/>
          </p:cNvSpPr>
          <p:nvPr>
            <p:ph type="sldNum" sz="quarter" idx="12"/>
          </p:nvPr>
        </p:nvSpPr>
        <p:spPr/>
        <p:txBody>
          <a:bodyPr/>
          <a:lstStyle>
            <a:lvl1pPr>
              <a:defRPr/>
            </a:lvl1pPr>
          </a:lstStyle>
          <a:p>
            <a:pPr>
              <a:defRPr/>
            </a:pPr>
            <a:fld id="{F1C7C7F7-3FE9-4735-8FC9-20D2B6F7D031}" type="slidenum">
              <a:rPr lang="fr-FR" altLang="en-US"/>
              <a:pPr>
                <a:defRPr/>
              </a:pPr>
              <a:t>‹#›</a:t>
            </a:fld>
            <a:endParaRPr lang="fr-FR" altLang="en-US"/>
          </a:p>
        </p:txBody>
      </p:sp>
    </p:spTree>
    <p:extLst>
      <p:ext uri="{BB962C8B-B14F-4D97-AF65-F5344CB8AC3E}">
        <p14:creationId xmlns:p14="http://schemas.microsoft.com/office/powerpoint/2010/main" val="37581473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3754272" y="17352171"/>
            <a:ext cx="40397589" cy="5363170"/>
          </a:xfrm>
        </p:spPr>
        <p:txBody>
          <a:bodyPr anchor="t"/>
          <a:lstStyle>
            <a:lvl1pPr algn="l">
              <a:defRPr sz="18600" b="1" cap="all"/>
            </a:lvl1pPr>
          </a:lstStyle>
          <a:p>
            <a:r>
              <a:rPr lang="fr-FR"/>
              <a:t>Modifiez le style du titre</a:t>
            </a:r>
          </a:p>
        </p:txBody>
      </p:sp>
      <p:sp>
        <p:nvSpPr>
          <p:cNvPr id="3" name="Espace réservé du texte 2"/>
          <p:cNvSpPr>
            <a:spLocks noGrp="1"/>
          </p:cNvSpPr>
          <p:nvPr>
            <p:ph type="body" idx="1"/>
          </p:nvPr>
        </p:nvSpPr>
        <p:spPr>
          <a:xfrm>
            <a:off x="3754272" y="11445185"/>
            <a:ext cx="40397589" cy="5906986"/>
          </a:xfrm>
        </p:spPr>
        <p:txBody>
          <a:bodyPr anchor="b"/>
          <a:lstStyle>
            <a:lvl1pPr marL="0" indent="0">
              <a:buNone/>
              <a:defRPr sz="9300">
                <a:solidFill>
                  <a:schemeClr val="tx1">
                    <a:tint val="75000"/>
                  </a:schemeClr>
                </a:solidFill>
              </a:defRPr>
            </a:lvl1pPr>
            <a:lvl2pPr marL="2129409" indent="0">
              <a:buNone/>
              <a:defRPr sz="8400">
                <a:solidFill>
                  <a:schemeClr val="tx1">
                    <a:tint val="75000"/>
                  </a:schemeClr>
                </a:solidFill>
              </a:defRPr>
            </a:lvl2pPr>
            <a:lvl3pPr marL="4258818" indent="0">
              <a:buNone/>
              <a:defRPr sz="7500">
                <a:solidFill>
                  <a:schemeClr val="tx1">
                    <a:tint val="75000"/>
                  </a:schemeClr>
                </a:solidFill>
              </a:defRPr>
            </a:lvl3pPr>
            <a:lvl4pPr marL="6388227" indent="0">
              <a:buNone/>
              <a:defRPr sz="6500">
                <a:solidFill>
                  <a:schemeClr val="tx1">
                    <a:tint val="75000"/>
                  </a:schemeClr>
                </a:solidFill>
              </a:defRPr>
            </a:lvl4pPr>
            <a:lvl5pPr marL="8517636" indent="0">
              <a:buNone/>
              <a:defRPr sz="6500">
                <a:solidFill>
                  <a:schemeClr val="tx1">
                    <a:tint val="75000"/>
                  </a:schemeClr>
                </a:solidFill>
              </a:defRPr>
            </a:lvl5pPr>
            <a:lvl6pPr marL="10647045" indent="0">
              <a:buNone/>
              <a:defRPr sz="6500">
                <a:solidFill>
                  <a:schemeClr val="tx1">
                    <a:tint val="75000"/>
                  </a:schemeClr>
                </a:solidFill>
              </a:defRPr>
            </a:lvl6pPr>
            <a:lvl7pPr marL="12776454" indent="0">
              <a:buNone/>
              <a:defRPr sz="6500">
                <a:solidFill>
                  <a:schemeClr val="tx1">
                    <a:tint val="75000"/>
                  </a:schemeClr>
                </a:solidFill>
              </a:defRPr>
            </a:lvl7pPr>
            <a:lvl8pPr marL="14905863" indent="0">
              <a:buNone/>
              <a:defRPr sz="6500">
                <a:solidFill>
                  <a:schemeClr val="tx1">
                    <a:tint val="75000"/>
                  </a:schemeClr>
                </a:solidFill>
              </a:defRPr>
            </a:lvl8pPr>
            <a:lvl9pPr marL="17035272" indent="0">
              <a:buNone/>
              <a:defRPr sz="6500">
                <a:solidFill>
                  <a:schemeClr val="tx1">
                    <a:tint val="75000"/>
                  </a:schemeClr>
                </a:solidFill>
              </a:defRPr>
            </a:lvl9pPr>
          </a:lstStyle>
          <a:p>
            <a:pPr lvl="0"/>
            <a:r>
              <a:rPr lang="fr-FR"/>
              <a:t>Modifiez les styles du texte du masque</a:t>
            </a:r>
          </a:p>
        </p:txBody>
      </p:sp>
      <p:sp>
        <p:nvSpPr>
          <p:cNvPr id="4" name="Espace réservé de la date 3">
            <a:extLst>
              <a:ext uri="{FF2B5EF4-FFF2-40B4-BE49-F238E27FC236}">
                <a16:creationId xmlns:a16="http://schemas.microsoft.com/office/drawing/2014/main" id="{3AFFF341-6C7B-41E3-ACDE-9BD96C5B6C7C}"/>
              </a:ext>
            </a:extLst>
          </p:cNvPr>
          <p:cNvSpPr>
            <a:spLocks noGrp="1"/>
          </p:cNvSpPr>
          <p:nvPr>
            <p:ph type="dt" sz="half" idx="10"/>
          </p:nvPr>
        </p:nvSpPr>
        <p:spPr/>
        <p:txBody>
          <a:bodyPr/>
          <a:lstStyle>
            <a:lvl1pPr>
              <a:defRPr/>
            </a:lvl1pPr>
          </a:lstStyle>
          <a:p>
            <a:pPr>
              <a:defRPr/>
            </a:pPr>
            <a:fld id="{4B5BC3E5-FD76-4901-9B60-AEE3DBD6F113}" type="datetimeFigureOut">
              <a:rPr lang="fr-FR" altLang="en-US"/>
              <a:pPr>
                <a:defRPr/>
              </a:pPr>
              <a:t>19/01/2021</a:t>
            </a:fld>
            <a:endParaRPr lang="fr-FR" altLang="en-US"/>
          </a:p>
        </p:txBody>
      </p:sp>
      <p:sp>
        <p:nvSpPr>
          <p:cNvPr id="5" name="Espace réservé du pied de page 4">
            <a:extLst>
              <a:ext uri="{FF2B5EF4-FFF2-40B4-BE49-F238E27FC236}">
                <a16:creationId xmlns:a16="http://schemas.microsoft.com/office/drawing/2014/main" id="{9CB7319C-6E13-4D0A-B0CB-4226E38F01CF}"/>
              </a:ext>
            </a:extLst>
          </p:cNvPr>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a:extLst>
              <a:ext uri="{FF2B5EF4-FFF2-40B4-BE49-F238E27FC236}">
                <a16:creationId xmlns:a16="http://schemas.microsoft.com/office/drawing/2014/main" id="{23E66CD2-217F-42C4-90CD-B56F45D4D6A3}"/>
              </a:ext>
            </a:extLst>
          </p:cNvPr>
          <p:cNvSpPr>
            <a:spLocks noGrp="1"/>
          </p:cNvSpPr>
          <p:nvPr>
            <p:ph type="sldNum" sz="quarter" idx="12"/>
          </p:nvPr>
        </p:nvSpPr>
        <p:spPr/>
        <p:txBody>
          <a:bodyPr/>
          <a:lstStyle>
            <a:lvl1pPr>
              <a:defRPr/>
            </a:lvl1pPr>
          </a:lstStyle>
          <a:p>
            <a:pPr>
              <a:defRPr/>
            </a:pPr>
            <a:fld id="{0869C687-C316-4C9D-93DA-F0C4B5F17162}" type="slidenum">
              <a:rPr lang="fr-FR" altLang="en-US"/>
              <a:pPr>
                <a:defRPr/>
              </a:pPr>
              <a:t>‹#›</a:t>
            </a:fld>
            <a:endParaRPr lang="fr-FR" altLang="en-US"/>
          </a:p>
        </p:txBody>
      </p:sp>
    </p:spTree>
    <p:extLst>
      <p:ext uri="{BB962C8B-B14F-4D97-AF65-F5344CB8AC3E}">
        <p14:creationId xmlns:p14="http://schemas.microsoft.com/office/powerpoint/2010/main" val="20579818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2376329" y="6300790"/>
            <a:ext cx="20990904" cy="17820979"/>
          </a:xfrm>
        </p:spPr>
        <p:txBody>
          <a:bodyPr/>
          <a:lstStyle>
            <a:lvl1pPr>
              <a:defRPr sz="13000"/>
            </a:lvl1pPr>
            <a:lvl2pPr>
              <a:defRPr sz="11200"/>
            </a:lvl2pPr>
            <a:lvl3pPr>
              <a:defRPr sz="9300"/>
            </a:lvl3pPr>
            <a:lvl4pPr>
              <a:defRPr sz="8400"/>
            </a:lvl4pPr>
            <a:lvl5pPr>
              <a:defRPr sz="8400"/>
            </a:lvl5pPr>
            <a:lvl6pPr>
              <a:defRPr sz="8400"/>
            </a:lvl6pPr>
            <a:lvl7pPr>
              <a:defRPr sz="8400"/>
            </a:lvl7pPr>
            <a:lvl8pPr>
              <a:defRPr sz="8400"/>
            </a:lvl8pPr>
            <a:lvl9pPr>
              <a:defRPr sz="84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24159342" y="6300790"/>
            <a:ext cx="20990904" cy="17820979"/>
          </a:xfrm>
        </p:spPr>
        <p:txBody>
          <a:bodyPr/>
          <a:lstStyle>
            <a:lvl1pPr>
              <a:defRPr sz="13000"/>
            </a:lvl1pPr>
            <a:lvl2pPr>
              <a:defRPr sz="11200"/>
            </a:lvl2pPr>
            <a:lvl3pPr>
              <a:defRPr sz="9300"/>
            </a:lvl3pPr>
            <a:lvl4pPr>
              <a:defRPr sz="8400"/>
            </a:lvl4pPr>
            <a:lvl5pPr>
              <a:defRPr sz="8400"/>
            </a:lvl5pPr>
            <a:lvl6pPr>
              <a:defRPr sz="8400"/>
            </a:lvl6pPr>
            <a:lvl7pPr>
              <a:defRPr sz="8400"/>
            </a:lvl7pPr>
            <a:lvl8pPr>
              <a:defRPr sz="8400"/>
            </a:lvl8pPr>
            <a:lvl9pPr>
              <a:defRPr sz="84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3">
            <a:extLst>
              <a:ext uri="{FF2B5EF4-FFF2-40B4-BE49-F238E27FC236}">
                <a16:creationId xmlns:a16="http://schemas.microsoft.com/office/drawing/2014/main" id="{8426B7AD-968E-4CB4-9BFD-DAFD540B1CFA}"/>
              </a:ext>
            </a:extLst>
          </p:cNvPr>
          <p:cNvSpPr>
            <a:spLocks noGrp="1"/>
          </p:cNvSpPr>
          <p:nvPr>
            <p:ph type="dt" sz="half" idx="10"/>
          </p:nvPr>
        </p:nvSpPr>
        <p:spPr/>
        <p:txBody>
          <a:bodyPr/>
          <a:lstStyle>
            <a:lvl1pPr>
              <a:defRPr/>
            </a:lvl1pPr>
          </a:lstStyle>
          <a:p>
            <a:pPr>
              <a:defRPr/>
            </a:pPr>
            <a:fld id="{62F37DD7-5E30-47F2-8C85-022568B7816E}" type="datetimeFigureOut">
              <a:rPr lang="fr-FR" altLang="en-US"/>
              <a:pPr>
                <a:defRPr/>
              </a:pPr>
              <a:t>19/01/2021</a:t>
            </a:fld>
            <a:endParaRPr lang="fr-FR" altLang="en-US"/>
          </a:p>
        </p:txBody>
      </p:sp>
      <p:sp>
        <p:nvSpPr>
          <p:cNvPr id="6" name="Espace réservé du pied de page 4">
            <a:extLst>
              <a:ext uri="{FF2B5EF4-FFF2-40B4-BE49-F238E27FC236}">
                <a16:creationId xmlns:a16="http://schemas.microsoft.com/office/drawing/2014/main" id="{9598E30E-4D25-4EAF-AD9D-08F19D57BE4F}"/>
              </a:ext>
            </a:extLst>
          </p:cNvPr>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a:extLst>
              <a:ext uri="{FF2B5EF4-FFF2-40B4-BE49-F238E27FC236}">
                <a16:creationId xmlns:a16="http://schemas.microsoft.com/office/drawing/2014/main" id="{E8E8FF31-3946-4BEA-A322-8C65060D327C}"/>
              </a:ext>
            </a:extLst>
          </p:cNvPr>
          <p:cNvSpPr>
            <a:spLocks noGrp="1"/>
          </p:cNvSpPr>
          <p:nvPr>
            <p:ph type="sldNum" sz="quarter" idx="12"/>
          </p:nvPr>
        </p:nvSpPr>
        <p:spPr/>
        <p:txBody>
          <a:bodyPr/>
          <a:lstStyle>
            <a:lvl1pPr>
              <a:defRPr/>
            </a:lvl1pPr>
          </a:lstStyle>
          <a:p>
            <a:pPr>
              <a:defRPr/>
            </a:pPr>
            <a:fld id="{350BB895-CEB2-4189-BF64-74D19EFF871E}" type="slidenum">
              <a:rPr lang="fr-FR" altLang="en-US"/>
              <a:pPr>
                <a:defRPr/>
              </a:pPr>
              <a:t>‹#›</a:t>
            </a:fld>
            <a:endParaRPr lang="fr-FR" altLang="en-US"/>
          </a:p>
        </p:txBody>
      </p:sp>
    </p:spTree>
    <p:extLst>
      <p:ext uri="{BB962C8B-B14F-4D97-AF65-F5344CB8AC3E}">
        <p14:creationId xmlns:p14="http://schemas.microsoft.com/office/powerpoint/2010/main" val="938461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Modifiez le style du titre</a:t>
            </a:r>
          </a:p>
        </p:txBody>
      </p:sp>
      <p:sp>
        <p:nvSpPr>
          <p:cNvPr id="3" name="Espace réservé du texte 2"/>
          <p:cNvSpPr>
            <a:spLocks noGrp="1"/>
          </p:cNvSpPr>
          <p:nvPr>
            <p:ph type="body" idx="1"/>
          </p:nvPr>
        </p:nvSpPr>
        <p:spPr>
          <a:xfrm>
            <a:off x="2376329" y="6044507"/>
            <a:ext cx="20999158" cy="2519063"/>
          </a:xfrm>
        </p:spPr>
        <p:txBody>
          <a:bodyPr anchor="b"/>
          <a:lstStyle>
            <a:lvl1pPr marL="0" indent="0">
              <a:buNone/>
              <a:defRPr sz="11200" b="1"/>
            </a:lvl1pPr>
            <a:lvl2pPr marL="2129409" indent="0">
              <a:buNone/>
              <a:defRPr sz="9300" b="1"/>
            </a:lvl2pPr>
            <a:lvl3pPr marL="4258818" indent="0">
              <a:buNone/>
              <a:defRPr sz="8400" b="1"/>
            </a:lvl3pPr>
            <a:lvl4pPr marL="6388227" indent="0">
              <a:buNone/>
              <a:defRPr sz="7500" b="1"/>
            </a:lvl4pPr>
            <a:lvl5pPr marL="8517636" indent="0">
              <a:buNone/>
              <a:defRPr sz="7500" b="1"/>
            </a:lvl5pPr>
            <a:lvl6pPr marL="10647045" indent="0">
              <a:buNone/>
              <a:defRPr sz="7500" b="1"/>
            </a:lvl6pPr>
            <a:lvl7pPr marL="12776454" indent="0">
              <a:buNone/>
              <a:defRPr sz="7500" b="1"/>
            </a:lvl7pPr>
            <a:lvl8pPr marL="14905863" indent="0">
              <a:buNone/>
              <a:defRPr sz="7500" b="1"/>
            </a:lvl8pPr>
            <a:lvl9pPr marL="17035272" indent="0">
              <a:buNone/>
              <a:defRPr sz="7500" b="1"/>
            </a:lvl9pPr>
          </a:lstStyle>
          <a:p>
            <a:pPr lvl="0"/>
            <a:r>
              <a:rPr lang="fr-FR"/>
              <a:t>Modifiez les styles du texte du masque</a:t>
            </a:r>
          </a:p>
        </p:txBody>
      </p:sp>
      <p:sp>
        <p:nvSpPr>
          <p:cNvPr id="4" name="Espace réservé du contenu 3"/>
          <p:cNvSpPr>
            <a:spLocks noGrp="1"/>
          </p:cNvSpPr>
          <p:nvPr>
            <p:ph sz="half" idx="2"/>
          </p:nvPr>
        </p:nvSpPr>
        <p:spPr>
          <a:xfrm>
            <a:off x="2376329" y="8563570"/>
            <a:ext cx="20999158" cy="15558197"/>
          </a:xfrm>
        </p:spPr>
        <p:txBody>
          <a:bodyPr/>
          <a:lstStyle>
            <a:lvl1pPr>
              <a:defRPr sz="11200"/>
            </a:lvl1pPr>
            <a:lvl2pPr>
              <a:defRPr sz="9300"/>
            </a:lvl2pPr>
            <a:lvl3pPr>
              <a:defRPr sz="8400"/>
            </a:lvl3pPr>
            <a:lvl4pPr>
              <a:defRPr sz="7500"/>
            </a:lvl4pPr>
            <a:lvl5pPr>
              <a:defRPr sz="7500"/>
            </a:lvl5pPr>
            <a:lvl6pPr>
              <a:defRPr sz="7500"/>
            </a:lvl6pPr>
            <a:lvl7pPr>
              <a:defRPr sz="7500"/>
            </a:lvl7pPr>
            <a:lvl8pPr>
              <a:defRPr sz="7500"/>
            </a:lvl8pPr>
            <a:lvl9pPr>
              <a:defRPr sz="75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24142843" y="6044507"/>
            <a:ext cx="21007406" cy="2519063"/>
          </a:xfrm>
        </p:spPr>
        <p:txBody>
          <a:bodyPr anchor="b"/>
          <a:lstStyle>
            <a:lvl1pPr marL="0" indent="0">
              <a:buNone/>
              <a:defRPr sz="11200" b="1"/>
            </a:lvl1pPr>
            <a:lvl2pPr marL="2129409" indent="0">
              <a:buNone/>
              <a:defRPr sz="9300" b="1"/>
            </a:lvl2pPr>
            <a:lvl3pPr marL="4258818" indent="0">
              <a:buNone/>
              <a:defRPr sz="8400" b="1"/>
            </a:lvl3pPr>
            <a:lvl4pPr marL="6388227" indent="0">
              <a:buNone/>
              <a:defRPr sz="7500" b="1"/>
            </a:lvl4pPr>
            <a:lvl5pPr marL="8517636" indent="0">
              <a:buNone/>
              <a:defRPr sz="7500" b="1"/>
            </a:lvl5pPr>
            <a:lvl6pPr marL="10647045" indent="0">
              <a:buNone/>
              <a:defRPr sz="7500" b="1"/>
            </a:lvl6pPr>
            <a:lvl7pPr marL="12776454" indent="0">
              <a:buNone/>
              <a:defRPr sz="7500" b="1"/>
            </a:lvl7pPr>
            <a:lvl8pPr marL="14905863" indent="0">
              <a:buNone/>
              <a:defRPr sz="7500" b="1"/>
            </a:lvl8pPr>
            <a:lvl9pPr marL="17035272" indent="0">
              <a:buNone/>
              <a:defRPr sz="7500" b="1"/>
            </a:lvl9pPr>
          </a:lstStyle>
          <a:p>
            <a:pPr lvl="0"/>
            <a:r>
              <a:rPr lang="fr-FR"/>
              <a:t>Modifiez les styles du texte du masque</a:t>
            </a:r>
          </a:p>
        </p:txBody>
      </p:sp>
      <p:sp>
        <p:nvSpPr>
          <p:cNvPr id="6" name="Espace réservé du contenu 5"/>
          <p:cNvSpPr>
            <a:spLocks noGrp="1"/>
          </p:cNvSpPr>
          <p:nvPr>
            <p:ph sz="quarter" idx="4"/>
          </p:nvPr>
        </p:nvSpPr>
        <p:spPr>
          <a:xfrm>
            <a:off x="24142843" y="8563570"/>
            <a:ext cx="21007406" cy="15558197"/>
          </a:xfrm>
        </p:spPr>
        <p:txBody>
          <a:bodyPr/>
          <a:lstStyle>
            <a:lvl1pPr>
              <a:defRPr sz="11200"/>
            </a:lvl1pPr>
            <a:lvl2pPr>
              <a:defRPr sz="9300"/>
            </a:lvl2pPr>
            <a:lvl3pPr>
              <a:defRPr sz="8400"/>
            </a:lvl3pPr>
            <a:lvl4pPr>
              <a:defRPr sz="7500"/>
            </a:lvl4pPr>
            <a:lvl5pPr>
              <a:defRPr sz="7500"/>
            </a:lvl5pPr>
            <a:lvl6pPr>
              <a:defRPr sz="7500"/>
            </a:lvl6pPr>
            <a:lvl7pPr>
              <a:defRPr sz="7500"/>
            </a:lvl7pPr>
            <a:lvl8pPr>
              <a:defRPr sz="7500"/>
            </a:lvl8pPr>
            <a:lvl9pPr>
              <a:defRPr sz="75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3">
            <a:extLst>
              <a:ext uri="{FF2B5EF4-FFF2-40B4-BE49-F238E27FC236}">
                <a16:creationId xmlns:a16="http://schemas.microsoft.com/office/drawing/2014/main" id="{C4642A74-DE92-4595-8607-8590EEE19847}"/>
              </a:ext>
            </a:extLst>
          </p:cNvPr>
          <p:cNvSpPr>
            <a:spLocks noGrp="1"/>
          </p:cNvSpPr>
          <p:nvPr>
            <p:ph type="dt" sz="half" idx="10"/>
          </p:nvPr>
        </p:nvSpPr>
        <p:spPr/>
        <p:txBody>
          <a:bodyPr/>
          <a:lstStyle>
            <a:lvl1pPr>
              <a:defRPr/>
            </a:lvl1pPr>
          </a:lstStyle>
          <a:p>
            <a:pPr>
              <a:defRPr/>
            </a:pPr>
            <a:fld id="{07A5F95D-3B4C-44DE-BB6C-1C276CEE1FB8}" type="datetimeFigureOut">
              <a:rPr lang="fr-FR" altLang="en-US"/>
              <a:pPr>
                <a:defRPr/>
              </a:pPr>
              <a:t>19/01/2021</a:t>
            </a:fld>
            <a:endParaRPr lang="fr-FR" altLang="en-US"/>
          </a:p>
        </p:txBody>
      </p:sp>
      <p:sp>
        <p:nvSpPr>
          <p:cNvPr id="8" name="Espace réservé du pied de page 4">
            <a:extLst>
              <a:ext uri="{FF2B5EF4-FFF2-40B4-BE49-F238E27FC236}">
                <a16:creationId xmlns:a16="http://schemas.microsoft.com/office/drawing/2014/main" id="{5C162EA6-198D-4590-B66E-35ADAEDEF62C}"/>
              </a:ext>
            </a:extLst>
          </p:cNvPr>
          <p:cNvSpPr>
            <a:spLocks noGrp="1"/>
          </p:cNvSpPr>
          <p:nvPr>
            <p:ph type="ftr" sz="quarter" idx="11"/>
          </p:nvPr>
        </p:nvSpPr>
        <p:spPr/>
        <p:txBody>
          <a:bodyPr/>
          <a:lstStyle>
            <a:lvl1pPr>
              <a:defRPr/>
            </a:lvl1pPr>
          </a:lstStyle>
          <a:p>
            <a:pPr>
              <a:defRPr/>
            </a:pPr>
            <a:endParaRPr lang="fr-FR"/>
          </a:p>
        </p:txBody>
      </p:sp>
      <p:sp>
        <p:nvSpPr>
          <p:cNvPr id="9" name="Espace réservé du numéro de diapositive 5">
            <a:extLst>
              <a:ext uri="{FF2B5EF4-FFF2-40B4-BE49-F238E27FC236}">
                <a16:creationId xmlns:a16="http://schemas.microsoft.com/office/drawing/2014/main" id="{473FD59D-F1DB-4AE9-ACC1-704C03F183FF}"/>
              </a:ext>
            </a:extLst>
          </p:cNvPr>
          <p:cNvSpPr>
            <a:spLocks noGrp="1"/>
          </p:cNvSpPr>
          <p:nvPr>
            <p:ph type="sldNum" sz="quarter" idx="12"/>
          </p:nvPr>
        </p:nvSpPr>
        <p:spPr/>
        <p:txBody>
          <a:bodyPr/>
          <a:lstStyle>
            <a:lvl1pPr>
              <a:defRPr/>
            </a:lvl1pPr>
          </a:lstStyle>
          <a:p>
            <a:pPr>
              <a:defRPr/>
            </a:pPr>
            <a:fld id="{F455FC83-E5DF-4051-AB0B-1378B9C4CA88}" type="slidenum">
              <a:rPr lang="fr-FR" altLang="en-US"/>
              <a:pPr>
                <a:defRPr/>
              </a:pPr>
              <a:t>‹#›</a:t>
            </a:fld>
            <a:endParaRPr lang="fr-FR" altLang="en-US"/>
          </a:p>
        </p:txBody>
      </p:sp>
    </p:spTree>
    <p:extLst>
      <p:ext uri="{BB962C8B-B14F-4D97-AF65-F5344CB8AC3E}">
        <p14:creationId xmlns:p14="http://schemas.microsoft.com/office/powerpoint/2010/main" val="18930251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3">
            <a:extLst>
              <a:ext uri="{FF2B5EF4-FFF2-40B4-BE49-F238E27FC236}">
                <a16:creationId xmlns:a16="http://schemas.microsoft.com/office/drawing/2014/main" id="{D19A761A-7EE2-4643-8593-45B97CB31C21}"/>
              </a:ext>
            </a:extLst>
          </p:cNvPr>
          <p:cNvSpPr>
            <a:spLocks noGrp="1"/>
          </p:cNvSpPr>
          <p:nvPr>
            <p:ph type="dt" sz="half" idx="10"/>
          </p:nvPr>
        </p:nvSpPr>
        <p:spPr/>
        <p:txBody>
          <a:bodyPr/>
          <a:lstStyle>
            <a:lvl1pPr>
              <a:defRPr/>
            </a:lvl1pPr>
          </a:lstStyle>
          <a:p>
            <a:pPr>
              <a:defRPr/>
            </a:pPr>
            <a:fld id="{724F6019-326A-4BD6-A671-E34981533C46}" type="datetimeFigureOut">
              <a:rPr lang="fr-FR" altLang="en-US"/>
              <a:pPr>
                <a:defRPr/>
              </a:pPr>
              <a:t>19/01/2021</a:t>
            </a:fld>
            <a:endParaRPr lang="fr-FR" altLang="en-US"/>
          </a:p>
        </p:txBody>
      </p:sp>
      <p:sp>
        <p:nvSpPr>
          <p:cNvPr id="4" name="Espace réservé du pied de page 4">
            <a:extLst>
              <a:ext uri="{FF2B5EF4-FFF2-40B4-BE49-F238E27FC236}">
                <a16:creationId xmlns:a16="http://schemas.microsoft.com/office/drawing/2014/main" id="{19260310-3C25-4650-8146-3F8235411827}"/>
              </a:ext>
            </a:extLst>
          </p:cNvPr>
          <p:cNvSpPr>
            <a:spLocks noGrp="1"/>
          </p:cNvSpPr>
          <p:nvPr>
            <p:ph type="ftr" sz="quarter" idx="11"/>
          </p:nvPr>
        </p:nvSpPr>
        <p:spPr/>
        <p:txBody>
          <a:bodyPr/>
          <a:lstStyle>
            <a:lvl1pPr>
              <a:defRPr/>
            </a:lvl1pPr>
          </a:lstStyle>
          <a:p>
            <a:pPr>
              <a:defRPr/>
            </a:pPr>
            <a:endParaRPr lang="fr-FR"/>
          </a:p>
        </p:txBody>
      </p:sp>
      <p:sp>
        <p:nvSpPr>
          <p:cNvPr id="5" name="Espace réservé du numéro de diapositive 5">
            <a:extLst>
              <a:ext uri="{FF2B5EF4-FFF2-40B4-BE49-F238E27FC236}">
                <a16:creationId xmlns:a16="http://schemas.microsoft.com/office/drawing/2014/main" id="{629EE1C4-95E6-4961-A1D1-A2BEE9822C54}"/>
              </a:ext>
            </a:extLst>
          </p:cNvPr>
          <p:cNvSpPr>
            <a:spLocks noGrp="1"/>
          </p:cNvSpPr>
          <p:nvPr>
            <p:ph type="sldNum" sz="quarter" idx="12"/>
          </p:nvPr>
        </p:nvSpPr>
        <p:spPr/>
        <p:txBody>
          <a:bodyPr/>
          <a:lstStyle>
            <a:lvl1pPr>
              <a:defRPr/>
            </a:lvl1pPr>
          </a:lstStyle>
          <a:p>
            <a:pPr>
              <a:defRPr/>
            </a:pPr>
            <a:fld id="{2BACAAF2-B0DF-4031-A890-6A762E67FFAD}" type="slidenum">
              <a:rPr lang="fr-FR" altLang="en-US"/>
              <a:pPr>
                <a:defRPr/>
              </a:pPr>
              <a:t>‹#›</a:t>
            </a:fld>
            <a:endParaRPr lang="fr-FR" altLang="en-US"/>
          </a:p>
        </p:txBody>
      </p:sp>
    </p:spTree>
    <p:extLst>
      <p:ext uri="{BB962C8B-B14F-4D97-AF65-F5344CB8AC3E}">
        <p14:creationId xmlns:p14="http://schemas.microsoft.com/office/powerpoint/2010/main" val="17160053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a:extLst>
              <a:ext uri="{FF2B5EF4-FFF2-40B4-BE49-F238E27FC236}">
                <a16:creationId xmlns:a16="http://schemas.microsoft.com/office/drawing/2014/main" id="{EABB4B48-8145-4868-BAEB-FED326017538}"/>
              </a:ext>
            </a:extLst>
          </p:cNvPr>
          <p:cNvSpPr>
            <a:spLocks noGrp="1"/>
          </p:cNvSpPr>
          <p:nvPr>
            <p:ph type="dt" sz="half" idx="10"/>
          </p:nvPr>
        </p:nvSpPr>
        <p:spPr/>
        <p:txBody>
          <a:bodyPr/>
          <a:lstStyle>
            <a:lvl1pPr>
              <a:defRPr/>
            </a:lvl1pPr>
          </a:lstStyle>
          <a:p>
            <a:pPr>
              <a:defRPr/>
            </a:pPr>
            <a:fld id="{40DFE2BB-0BF4-48B5-9B52-3608C867AC63}" type="datetimeFigureOut">
              <a:rPr lang="fr-FR" altLang="en-US"/>
              <a:pPr>
                <a:defRPr/>
              </a:pPr>
              <a:t>19/01/2021</a:t>
            </a:fld>
            <a:endParaRPr lang="fr-FR" altLang="en-US"/>
          </a:p>
        </p:txBody>
      </p:sp>
      <p:sp>
        <p:nvSpPr>
          <p:cNvPr id="3" name="Espace réservé du pied de page 4">
            <a:extLst>
              <a:ext uri="{FF2B5EF4-FFF2-40B4-BE49-F238E27FC236}">
                <a16:creationId xmlns:a16="http://schemas.microsoft.com/office/drawing/2014/main" id="{E04DC04A-C8BF-4810-AB52-1BDA77354FCD}"/>
              </a:ext>
            </a:extLst>
          </p:cNvPr>
          <p:cNvSpPr>
            <a:spLocks noGrp="1"/>
          </p:cNvSpPr>
          <p:nvPr>
            <p:ph type="ftr" sz="quarter" idx="11"/>
          </p:nvPr>
        </p:nvSpPr>
        <p:spPr/>
        <p:txBody>
          <a:bodyPr/>
          <a:lstStyle>
            <a:lvl1pPr>
              <a:defRPr/>
            </a:lvl1pPr>
          </a:lstStyle>
          <a:p>
            <a:pPr>
              <a:defRPr/>
            </a:pPr>
            <a:endParaRPr lang="fr-FR"/>
          </a:p>
        </p:txBody>
      </p:sp>
      <p:sp>
        <p:nvSpPr>
          <p:cNvPr id="4" name="Espace réservé du numéro de diapositive 5">
            <a:extLst>
              <a:ext uri="{FF2B5EF4-FFF2-40B4-BE49-F238E27FC236}">
                <a16:creationId xmlns:a16="http://schemas.microsoft.com/office/drawing/2014/main" id="{244A4F82-7987-42F4-9A74-EE62530DB34E}"/>
              </a:ext>
            </a:extLst>
          </p:cNvPr>
          <p:cNvSpPr>
            <a:spLocks noGrp="1"/>
          </p:cNvSpPr>
          <p:nvPr>
            <p:ph type="sldNum" sz="quarter" idx="12"/>
          </p:nvPr>
        </p:nvSpPr>
        <p:spPr/>
        <p:txBody>
          <a:bodyPr/>
          <a:lstStyle>
            <a:lvl1pPr>
              <a:defRPr/>
            </a:lvl1pPr>
          </a:lstStyle>
          <a:p>
            <a:pPr>
              <a:defRPr/>
            </a:pPr>
            <a:fld id="{0F4E5CE9-E26F-4307-98E5-7E12D358DF5C}" type="slidenum">
              <a:rPr lang="fr-FR" altLang="en-US"/>
              <a:pPr>
                <a:defRPr/>
              </a:pPr>
              <a:t>‹#›</a:t>
            </a:fld>
            <a:endParaRPr lang="fr-FR" altLang="en-US"/>
          </a:p>
        </p:txBody>
      </p:sp>
    </p:spTree>
    <p:extLst>
      <p:ext uri="{BB962C8B-B14F-4D97-AF65-F5344CB8AC3E}">
        <p14:creationId xmlns:p14="http://schemas.microsoft.com/office/powerpoint/2010/main" val="27992438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2376331" y="1075134"/>
            <a:ext cx="15635916" cy="4575572"/>
          </a:xfrm>
        </p:spPr>
        <p:txBody>
          <a:bodyPr anchor="b"/>
          <a:lstStyle>
            <a:lvl1pPr algn="l">
              <a:defRPr sz="9300" b="1"/>
            </a:lvl1pPr>
          </a:lstStyle>
          <a:p>
            <a:r>
              <a:rPr lang="fr-FR"/>
              <a:t>Modifiez le style du titre</a:t>
            </a:r>
          </a:p>
        </p:txBody>
      </p:sp>
      <p:sp>
        <p:nvSpPr>
          <p:cNvPr id="3" name="Espace réservé du contenu 2"/>
          <p:cNvSpPr>
            <a:spLocks noGrp="1"/>
          </p:cNvSpPr>
          <p:nvPr>
            <p:ph idx="1"/>
          </p:nvPr>
        </p:nvSpPr>
        <p:spPr>
          <a:xfrm>
            <a:off x="18581570" y="1075137"/>
            <a:ext cx="26568676" cy="23046632"/>
          </a:xfrm>
        </p:spPr>
        <p:txBody>
          <a:bodyPr/>
          <a:lstStyle>
            <a:lvl1pPr>
              <a:defRPr sz="14900"/>
            </a:lvl1pPr>
            <a:lvl2pPr>
              <a:defRPr sz="13000"/>
            </a:lvl2pPr>
            <a:lvl3pPr>
              <a:defRPr sz="11200"/>
            </a:lvl3pPr>
            <a:lvl4pPr>
              <a:defRPr sz="9300"/>
            </a:lvl4pPr>
            <a:lvl5pPr>
              <a:defRPr sz="9300"/>
            </a:lvl5pPr>
            <a:lvl6pPr>
              <a:defRPr sz="9300"/>
            </a:lvl6pPr>
            <a:lvl7pPr>
              <a:defRPr sz="9300"/>
            </a:lvl7pPr>
            <a:lvl8pPr>
              <a:defRPr sz="9300"/>
            </a:lvl8pPr>
            <a:lvl9pPr>
              <a:defRPr sz="93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2376331" y="5650708"/>
            <a:ext cx="15635916" cy="18471061"/>
          </a:xfrm>
        </p:spPr>
        <p:txBody>
          <a:bodyPr/>
          <a:lstStyle>
            <a:lvl1pPr marL="0" indent="0">
              <a:buNone/>
              <a:defRPr sz="6500"/>
            </a:lvl1pPr>
            <a:lvl2pPr marL="2129409" indent="0">
              <a:buNone/>
              <a:defRPr sz="5600"/>
            </a:lvl2pPr>
            <a:lvl3pPr marL="4258818" indent="0">
              <a:buNone/>
              <a:defRPr sz="4700"/>
            </a:lvl3pPr>
            <a:lvl4pPr marL="6388227" indent="0">
              <a:buNone/>
              <a:defRPr sz="4200"/>
            </a:lvl4pPr>
            <a:lvl5pPr marL="8517636" indent="0">
              <a:buNone/>
              <a:defRPr sz="4200"/>
            </a:lvl5pPr>
            <a:lvl6pPr marL="10647045" indent="0">
              <a:buNone/>
              <a:defRPr sz="4200"/>
            </a:lvl6pPr>
            <a:lvl7pPr marL="12776454" indent="0">
              <a:buNone/>
              <a:defRPr sz="4200"/>
            </a:lvl7pPr>
            <a:lvl8pPr marL="14905863" indent="0">
              <a:buNone/>
              <a:defRPr sz="4200"/>
            </a:lvl8pPr>
            <a:lvl9pPr marL="17035272" indent="0">
              <a:buNone/>
              <a:defRPr sz="4200"/>
            </a:lvl9pPr>
          </a:lstStyle>
          <a:p>
            <a:pPr lvl="0"/>
            <a:r>
              <a:rPr lang="fr-FR"/>
              <a:t>Modifiez les styles du texte du masque</a:t>
            </a:r>
          </a:p>
        </p:txBody>
      </p:sp>
      <p:sp>
        <p:nvSpPr>
          <p:cNvPr id="5" name="Espace réservé de la date 3">
            <a:extLst>
              <a:ext uri="{FF2B5EF4-FFF2-40B4-BE49-F238E27FC236}">
                <a16:creationId xmlns:a16="http://schemas.microsoft.com/office/drawing/2014/main" id="{01ED27A8-B16C-40F6-AF1F-9289DB9378BE}"/>
              </a:ext>
            </a:extLst>
          </p:cNvPr>
          <p:cNvSpPr>
            <a:spLocks noGrp="1"/>
          </p:cNvSpPr>
          <p:nvPr>
            <p:ph type="dt" sz="half" idx="10"/>
          </p:nvPr>
        </p:nvSpPr>
        <p:spPr/>
        <p:txBody>
          <a:bodyPr/>
          <a:lstStyle>
            <a:lvl1pPr>
              <a:defRPr/>
            </a:lvl1pPr>
          </a:lstStyle>
          <a:p>
            <a:pPr>
              <a:defRPr/>
            </a:pPr>
            <a:fld id="{1FC8578A-0FB7-431A-BDA6-B34870B9B6A6}" type="datetimeFigureOut">
              <a:rPr lang="fr-FR" altLang="en-US"/>
              <a:pPr>
                <a:defRPr/>
              </a:pPr>
              <a:t>19/01/2021</a:t>
            </a:fld>
            <a:endParaRPr lang="fr-FR" altLang="en-US"/>
          </a:p>
        </p:txBody>
      </p:sp>
      <p:sp>
        <p:nvSpPr>
          <p:cNvPr id="6" name="Espace réservé du pied de page 4">
            <a:extLst>
              <a:ext uri="{FF2B5EF4-FFF2-40B4-BE49-F238E27FC236}">
                <a16:creationId xmlns:a16="http://schemas.microsoft.com/office/drawing/2014/main" id="{AE80715D-452D-47A9-A5C6-FE20FE02542C}"/>
              </a:ext>
            </a:extLst>
          </p:cNvPr>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a:extLst>
              <a:ext uri="{FF2B5EF4-FFF2-40B4-BE49-F238E27FC236}">
                <a16:creationId xmlns:a16="http://schemas.microsoft.com/office/drawing/2014/main" id="{5E1032E6-D8FE-4DC6-BE3B-D47BC0F39BEF}"/>
              </a:ext>
            </a:extLst>
          </p:cNvPr>
          <p:cNvSpPr>
            <a:spLocks noGrp="1"/>
          </p:cNvSpPr>
          <p:nvPr>
            <p:ph type="sldNum" sz="quarter" idx="12"/>
          </p:nvPr>
        </p:nvSpPr>
        <p:spPr/>
        <p:txBody>
          <a:bodyPr/>
          <a:lstStyle>
            <a:lvl1pPr>
              <a:defRPr/>
            </a:lvl1pPr>
          </a:lstStyle>
          <a:p>
            <a:pPr>
              <a:defRPr/>
            </a:pPr>
            <a:fld id="{92E2A38E-3C83-468C-B9F1-1690C7BD928D}" type="slidenum">
              <a:rPr lang="fr-FR" altLang="en-US"/>
              <a:pPr>
                <a:defRPr/>
              </a:pPr>
              <a:t>‹#›</a:t>
            </a:fld>
            <a:endParaRPr lang="fr-FR" altLang="en-US"/>
          </a:p>
        </p:txBody>
      </p:sp>
    </p:spTree>
    <p:extLst>
      <p:ext uri="{BB962C8B-B14F-4D97-AF65-F5344CB8AC3E}">
        <p14:creationId xmlns:p14="http://schemas.microsoft.com/office/powerpoint/2010/main" val="6744978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9315541" y="18902362"/>
            <a:ext cx="28515945" cy="2231531"/>
          </a:xfrm>
        </p:spPr>
        <p:txBody>
          <a:bodyPr anchor="b"/>
          <a:lstStyle>
            <a:lvl1pPr algn="l">
              <a:defRPr sz="9300" b="1"/>
            </a:lvl1pPr>
          </a:lstStyle>
          <a:p>
            <a:r>
              <a:rPr lang="fr-FR"/>
              <a:t>Modifiez le style du titre</a:t>
            </a:r>
          </a:p>
        </p:txBody>
      </p:sp>
      <p:sp>
        <p:nvSpPr>
          <p:cNvPr id="3" name="Espace réservé pour une image  2"/>
          <p:cNvSpPr>
            <a:spLocks noGrp="1"/>
          </p:cNvSpPr>
          <p:nvPr>
            <p:ph type="pic" idx="1"/>
          </p:nvPr>
        </p:nvSpPr>
        <p:spPr>
          <a:xfrm>
            <a:off x="9315541" y="2412802"/>
            <a:ext cx="28515945" cy="16202025"/>
          </a:xfrm>
        </p:spPr>
        <p:txBody>
          <a:bodyPr rtlCol="0">
            <a:normAutofit/>
          </a:bodyPr>
          <a:lstStyle>
            <a:lvl1pPr marL="0" indent="0">
              <a:buNone/>
              <a:defRPr sz="14900"/>
            </a:lvl1pPr>
            <a:lvl2pPr marL="2129409" indent="0">
              <a:buNone/>
              <a:defRPr sz="13000"/>
            </a:lvl2pPr>
            <a:lvl3pPr marL="4258818" indent="0">
              <a:buNone/>
              <a:defRPr sz="11200"/>
            </a:lvl3pPr>
            <a:lvl4pPr marL="6388227" indent="0">
              <a:buNone/>
              <a:defRPr sz="9300"/>
            </a:lvl4pPr>
            <a:lvl5pPr marL="8517636" indent="0">
              <a:buNone/>
              <a:defRPr sz="9300"/>
            </a:lvl5pPr>
            <a:lvl6pPr marL="10647045" indent="0">
              <a:buNone/>
              <a:defRPr sz="9300"/>
            </a:lvl6pPr>
            <a:lvl7pPr marL="12776454" indent="0">
              <a:buNone/>
              <a:defRPr sz="9300"/>
            </a:lvl7pPr>
            <a:lvl8pPr marL="14905863" indent="0">
              <a:buNone/>
              <a:defRPr sz="9300"/>
            </a:lvl8pPr>
            <a:lvl9pPr marL="17035272" indent="0">
              <a:buNone/>
              <a:defRPr sz="9300"/>
            </a:lvl9pPr>
          </a:lstStyle>
          <a:p>
            <a:pPr lvl="0"/>
            <a:endParaRPr lang="fr-FR" noProof="0"/>
          </a:p>
        </p:txBody>
      </p:sp>
      <p:sp>
        <p:nvSpPr>
          <p:cNvPr id="4" name="Espace réservé du texte 3"/>
          <p:cNvSpPr>
            <a:spLocks noGrp="1"/>
          </p:cNvSpPr>
          <p:nvPr>
            <p:ph type="body" sz="half" idx="2"/>
          </p:nvPr>
        </p:nvSpPr>
        <p:spPr>
          <a:xfrm>
            <a:off x="9315541" y="21133893"/>
            <a:ext cx="28515945" cy="3169144"/>
          </a:xfrm>
        </p:spPr>
        <p:txBody>
          <a:bodyPr/>
          <a:lstStyle>
            <a:lvl1pPr marL="0" indent="0">
              <a:buNone/>
              <a:defRPr sz="6500"/>
            </a:lvl1pPr>
            <a:lvl2pPr marL="2129409" indent="0">
              <a:buNone/>
              <a:defRPr sz="5600"/>
            </a:lvl2pPr>
            <a:lvl3pPr marL="4258818" indent="0">
              <a:buNone/>
              <a:defRPr sz="4700"/>
            </a:lvl3pPr>
            <a:lvl4pPr marL="6388227" indent="0">
              <a:buNone/>
              <a:defRPr sz="4200"/>
            </a:lvl4pPr>
            <a:lvl5pPr marL="8517636" indent="0">
              <a:buNone/>
              <a:defRPr sz="4200"/>
            </a:lvl5pPr>
            <a:lvl6pPr marL="10647045" indent="0">
              <a:buNone/>
              <a:defRPr sz="4200"/>
            </a:lvl6pPr>
            <a:lvl7pPr marL="12776454" indent="0">
              <a:buNone/>
              <a:defRPr sz="4200"/>
            </a:lvl7pPr>
            <a:lvl8pPr marL="14905863" indent="0">
              <a:buNone/>
              <a:defRPr sz="4200"/>
            </a:lvl8pPr>
            <a:lvl9pPr marL="17035272" indent="0">
              <a:buNone/>
              <a:defRPr sz="4200"/>
            </a:lvl9pPr>
          </a:lstStyle>
          <a:p>
            <a:pPr lvl="0"/>
            <a:r>
              <a:rPr lang="fr-FR"/>
              <a:t>Modifiez les styles du texte du masque</a:t>
            </a:r>
          </a:p>
        </p:txBody>
      </p:sp>
      <p:sp>
        <p:nvSpPr>
          <p:cNvPr id="5" name="Espace réservé de la date 3">
            <a:extLst>
              <a:ext uri="{FF2B5EF4-FFF2-40B4-BE49-F238E27FC236}">
                <a16:creationId xmlns:a16="http://schemas.microsoft.com/office/drawing/2014/main" id="{8536AA93-ACD6-436E-809B-F35BB8314579}"/>
              </a:ext>
            </a:extLst>
          </p:cNvPr>
          <p:cNvSpPr>
            <a:spLocks noGrp="1"/>
          </p:cNvSpPr>
          <p:nvPr>
            <p:ph type="dt" sz="half" idx="10"/>
          </p:nvPr>
        </p:nvSpPr>
        <p:spPr/>
        <p:txBody>
          <a:bodyPr/>
          <a:lstStyle>
            <a:lvl1pPr>
              <a:defRPr/>
            </a:lvl1pPr>
          </a:lstStyle>
          <a:p>
            <a:pPr>
              <a:defRPr/>
            </a:pPr>
            <a:fld id="{6326324B-EA35-46B9-BC93-E27A42C2D92D}" type="datetimeFigureOut">
              <a:rPr lang="fr-FR" altLang="en-US"/>
              <a:pPr>
                <a:defRPr/>
              </a:pPr>
              <a:t>19/01/2021</a:t>
            </a:fld>
            <a:endParaRPr lang="fr-FR" altLang="en-US"/>
          </a:p>
        </p:txBody>
      </p:sp>
      <p:sp>
        <p:nvSpPr>
          <p:cNvPr id="6" name="Espace réservé du pied de page 4">
            <a:extLst>
              <a:ext uri="{FF2B5EF4-FFF2-40B4-BE49-F238E27FC236}">
                <a16:creationId xmlns:a16="http://schemas.microsoft.com/office/drawing/2014/main" id="{CAF42D69-7DE7-4100-9C6A-EB6489AEC2C5}"/>
              </a:ext>
            </a:extLst>
          </p:cNvPr>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a:extLst>
              <a:ext uri="{FF2B5EF4-FFF2-40B4-BE49-F238E27FC236}">
                <a16:creationId xmlns:a16="http://schemas.microsoft.com/office/drawing/2014/main" id="{E564CC42-44D6-4037-AF1C-6370676A9ECB}"/>
              </a:ext>
            </a:extLst>
          </p:cNvPr>
          <p:cNvSpPr>
            <a:spLocks noGrp="1"/>
          </p:cNvSpPr>
          <p:nvPr>
            <p:ph type="sldNum" sz="quarter" idx="12"/>
          </p:nvPr>
        </p:nvSpPr>
        <p:spPr/>
        <p:txBody>
          <a:bodyPr/>
          <a:lstStyle>
            <a:lvl1pPr>
              <a:defRPr/>
            </a:lvl1pPr>
          </a:lstStyle>
          <a:p>
            <a:pPr>
              <a:defRPr/>
            </a:pPr>
            <a:fld id="{2B353472-B80C-41E6-BCB7-151EA61D5518}" type="slidenum">
              <a:rPr lang="fr-FR" altLang="en-US"/>
              <a:pPr>
                <a:defRPr/>
              </a:pPr>
              <a:t>‹#›</a:t>
            </a:fld>
            <a:endParaRPr lang="fr-FR" altLang="en-US"/>
          </a:p>
        </p:txBody>
      </p:sp>
    </p:spTree>
    <p:extLst>
      <p:ext uri="{BB962C8B-B14F-4D97-AF65-F5344CB8AC3E}">
        <p14:creationId xmlns:p14="http://schemas.microsoft.com/office/powerpoint/2010/main" val="24791262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Espace réservé du titre 1">
            <a:extLst>
              <a:ext uri="{FF2B5EF4-FFF2-40B4-BE49-F238E27FC236}">
                <a16:creationId xmlns:a16="http://schemas.microsoft.com/office/drawing/2014/main" id="{25468440-3365-42C2-BB64-5A9A9AD0EDC7}"/>
              </a:ext>
            </a:extLst>
          </p:cNvPr>
          <p:cNvSpPr>
            <a:spLocks noGrp="1"/>
          </p:cNvSpPr>
          <p:nvPr>
            <p:ph type="title"/>
          </p:nvPr>
        </p:nvSpPr>
        <p:spPr bwMode="auto">
          <a:xfrm>
            <a:off x="2376488" y="3575050"/>
            <a:ext cx="42773600" cy="4500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25882" tIns="212941" rIns="425882" bIns="212941" numCol="1" anchor="ctr" anchorCtr="0" compatLnSpc="1">
            <a:prstTxWarp prst="textNoShape">
              <a:avLst/>
            </a:prstTxWarp>
          </a:bodyPr>
          <a:lstStyle/>
          <a:p>
            <a:pPr lvl="0"/>
            <a:r>
              <a:rPr lang="fr-FR" altLang="en-US"/>
              <a:t>Modifiez le style du titre</a:t>
            </a:r>
          </a:p>
        </p:txBody>
      </p:sp>
      <p:sp>
        <p:nvSpPr>
          <p:cNvPr id="1027" name="Espace réservé du texte 2">
            <a:extLst>
              <a:ext uri="{FF2B5EF4-FFF2-40B4-BE49-F238E27FC236}">
                <a16:creationId xmlns:a16="http://schemas.microsoft.com/office/drawing/2014/main" id="{91E2B7A6-90A1-4B0F-9235-7FA9F5221B8E}"/>
              </a:ext>
            </a:extLst>
          </p:cNvPr>
          <p:cNvSpPr>
            <a:spLocks noGrp="1"/>
          </p:cNvSpPr>
          <p:nvPr>
            <p:ph type="body" idx="1"/>
          </p:nvPr>
        </p:nvSpPr>
        <p:spPr bwMode="auto">
          <a:xfrm>
            <a:off x="2376488" y="8963025"/>
            <a:ext cx="42773600" cy="15159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25882" tIns="212941" rIns="425882" bIns="212941" numCol="1" anchor="t" anchorCtr="0" compatLnSpc="1">
            <a:prstTxWarp prst="textNoShape">
              <a:avLst/>
            </a:prstTxWarp>
          </a:bodyPr>
          <a:lstStyle/>
          <a:p>
            <a:pPr lvl="0"/>
            <a:r>
              <a:rPr lang="fr-FR" altLang="en-US"/>
              <a:t>Modifiez les styles du texte du masque</a:t>
            </a:r>
          </a:p>
          <a:p>
            <a:pPr lvl="1"/>
            <a:r>
              <a:rPr lang="fr-FR" altLang="en-US"/>
              <a:t>Deuxième niveau</a:t>
            </a:r>
          </a:p>
          <a:p>
            <a:pPr lvl="2"/>
            <a:r>
              <a:rPr lang="fr-FR" altLang="en-US"/>
              <a:t>Troisième niveau</a:t>
            </a:r>
          </a:p>
          <a:p>
            <a:pPr lvl="3"/>
            <a:r>
              <a:rPr lang="fr-FR" altLang="en-US"/>
              <a:t>Quatrième niveau</a:t>
            </a:r>
          </a:p>
          <a:p>
            <a:pPr lvl="4"/>
            <a:r>
              <a:rPr lang="fr-FR" altLang="en-US"/>
              <a:t>Cinquième niveau</a:t>
            </a:r>
          </a:p>
        </p:txBody>
      </p:sp>
      <p:sp>
        <p:nvSpPr>
          <p:cNvPr id="4" name="Espace réservé de la date 3">
            <a:extLst>
              <a:ext uri="{FF2B5EF4-FFF2-40B4-BE49-F238E27FC236}">
                <a16:creationId xmlns:a16="http://schemas.microsoft.com/office/drawing/2014/main" id="{FDA47525-0F86-40E7-A33D-E369BAF6B6C7}"/>
              </a:ext>
            </a:extLst>
          </p:cNvPr>
          <p:cNvSpPr>
            <a:spLocks noGrp="1"/>
          </p:cNvSpPr>
          <p:nvPr>
            <p:ph type="dt" sz="half" idx="2"/>
          </p:nvPr>
        </p:nvSpPr>
        <p:spPr>
          <a:xfrm>
            <a:off x="2376488" y="25028525"/>
            <a:ext cx="11088687" cy="1436688"/>
          </a:xfrm>
          <a:prstGeom prst="rect">
            <a:avLst/>
          </a:prstGeom>
        </p:spPr>
        <p:txBody>
          <a:bodyPr vert="horz" wrap="square" lIns="425882" tIns="212941" rIns="425882" bIns="212941" numCol="1" anchor="ctr" anchorCtr="0" compatLnSpc="1">
            <a:prstTxWarp prst="textNoShape">
              <a:avLst/>
            </a:prstTxWarp>
          </a:bodyPr>
          <a:lstStyle>
            <a:lvl1pPr eaLnBrk="1" hangingPunct="1">
              <a:defRPr sz="5600">
                <a:solidFill>
                  <a:srgbClr val="898989"/>
                </a:solidFill>
                <a:latin typeface="Calibri" panose="020F0502020204030204" pitchFamily="34" charset="0"/>
                <a:ea typeface="MS PGothic" panose="020B0600070205080204" pitchFamily="34" charset="-128"/>
              </a:defRPr>
            </a:lvl1pPr>
          </a:lstStyle>
          <a:p>
            <a:pPr>
              <a:defRPr/>
            </a:pPr>
            <a:fld id="{1020636B-FF16-4B83-91DD-7C29D9995352}" type="datetimeFigureOut">
              <a:rPr lang="fr-FR" altLang="en-US"/>
              <a:pPr>
                <a:defRPr/>
              </a:pPr>
              <a:t>19/01/2021</a:t>
            </a:fld>
            <a:endParaRPr lang="fr-FR" altLang="en-US"/>
          </a:p>
        </p:txBody>
      </p:sp>
      <p:sp>
        <p:nvSpPr>
          <p:cNvPr id="5" name="Espace réservé du pied de page 4">
            <a:extLst>
              <a:ext uri="{FF2B5EF4-FFF2-40B4-BE49-F238E27FC236}">
                <a16:creationId xmlns:a16="http://schemas.microsoft.com/office/drawing/2014/main" id="{36EBA972-AA66-4686-96A6-ED15103E9101}"/>
              </a:ext>
            </a:extLst>
          </p:cNvPr>
          <p:cNvSpPr>
            <a:spLocks noGrp="1"/>
          </p:cNvSpPr>
          <p:nvPr>
            <p:ph type="ftr" sz="quarter" idx="3"/>
          </p:nvPr>
        </p:nvSpPr>
        <p:spPr>
          <a:xfrm>
            <a:off x="16238538" y="25028525"/>
            <a:ext cx="15049500" cy="1436688"/>
          </a:xfrm>
          <a:prstGeom prst="rect">
            <a:avLst/>
          </a:prstGeom>
        </p:spPr>
        <p:txBody>
          <a:bodyPr vert="horz" lIns="425882" tIns="212941" rIns="425882" bIns="212941" rtlCol="0" anchor="ctr"/>
          <a:lstStyle>
            <a:lvl1pPr algn="ctr" eaLnBrk="1" fontAlgn="auto" hangingPunct="1">
              <a:spcBef>
                <a:spcPts val="0"/>
              </a:spcBef>
              <a:spcAft>
                <a:spcPts val="0"/>
              </a:spcAft>
              <a:defRPr sz="5600">
                <a:solidFill>
                  <a:schemeClr val="tx1">
                    <a:tint val="75000"/>
                  </a:schemeClr>
                </a:solidFill>
                <a:latin typeface="+mn-lt"/>
                <a:ea typeface="+mn-ea"/>
                <a:cs typeface="+mn-cs"/>
              </a:defRPr>
            </a:lvl1pPr>
          </a:lstStyle>
          <a:p>
            <a:pPr>
              <a:defRPr/>
            </a:pPr>
            <a:endParaRPr lang="fr-FR"/>
          </a:p>
        </p:txBody>
      </p:sp>
      <p:sp>
        <p:nvSpPr>
          <p:cNvPr id="6" name="Espace réservé du numéro de diapositive 5">
            <a:extLst>
              <a:ext uri="{FF2B5EF4-FFF2-40B4-BE49-F238E27FC236}">
                <a16:creationId xmlns:a16="http://schemas.microsoft.com/office/drawing/2014/main" id="{CDF99EE6-2AF8-4E59-A7ED-6B355A9506E6}"/>
              </a:ext>
            </a:extLst>
          </p:cNvPr>
          <p:cNvSpPr>
            <a:spLocks noGrp="1"/>
          </p:cNvSpPr>
          <p:nvPr>
            <p:ph type="sldNum" sz="quarter" idx="4"/>
          </p:nvPr>
        </p:nvSpPr>
        <p:spPr>
          <a:xfrm>
            <a:off x="34061400" y="25028525"/>
            <a:ext cx="11088688" cy="1436688"/>
          </a:xfrm>
          <a:prstGeom prst="rect">
            <a:avLst/>
          </a:prstGeom>
        </p:spPr>
        <p:txBody>
          <a:bodyPr vert="horz" wrap="square" lIns="425882" tIns="212941" rIns="425882" bIns="212941" numCol="1" anchor="ctr" anchorCtr="0" compatLnSpc="1">
            <a:prstTxWarp prst="textNoShape">
              <a:avLst/>
            </a:prstTxWarp>
          </a:bodyPr>
          <a:lstStyle>
            <a:lvl1pPr algn="r" eaLnBrk="1" hangingPunct="1">
              <a:defRPr sz="5600">
                <a:solidFill>
                  <a:srgbClr val="898989"/>
                </a:solidFill>
                <a:latin typeface="Calibri" panose="020F0502020204030204" pitchFamily="34" charset="0"/>
                <a:ea typeface="MS PGothic" panose="020B0600070205080204" pitchFamily="34" charset="-128"/>
              </a:defRPr>
            </a:lvl1pPr>
          </a:lstStyle>
          <a:p>
            <a:pPr>
              <a:defRPr/>
            </a:pPr>
            <a:fld id="{1F9E890D-0B8C-46A3-912D-339783F57EB9}" type="slidenum">
              <a:rPr lang="fr-FR" altLang="en-US"/>
              <a:pPr>
                <a:defRPr/>
              </a:pPr>
              <a:t>‹#›</a:t>
            </a:fld>
            <a:endParaRPr lang="fr-FR"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20500" kern="1200">
          <a:solidFill>
            <a:schemeClr val="tx1"/>
          </a:solidFill>
          <a:latin typeface="+mj-lt"/>
          <a:ea typeface="MS PGothic" panose="020B0600070205080204" pitchFamily="34" charset="-128"/>
          <a:cs typeface="+mj-cs"/>
        </a:defRPr>
      </a:lvl1pPr>
      <a:lvl2pPr algn="ctr" rtl="0" eaLnBrk="0" fontAlgn="base" hangingPunct="0">
        <a:spcBef>
          <a:spcPct val="0"/>
        </a:spcBef>
        <a:spcAft>
          <a:spcPct val="0"/>
        </a:spcAft>
        <a:defRPr sz="20500">
          <a:solidFill>
            <a:schemeClr val="tx1"/>
          </a:solidFill>
          <a:latin typeface="Calibri" pitchFamily="34" charset="0"/>
          <a:ea typeface="MS PGothic" panose="020B0600070205080204" pitchFamily="34" charset="-128"/>
        </a:defRPr>
      </a:lvl2pPr>
      <a:lvl3pPr algn="ctr" rtl="0" eaLnBrk="0" fontAlgn="base" hangingPunct="0">
        <a:spcBef>
          <a:spcPct val="0"/>
        </a:spcBef>
        <a:spcAft>
          <a:spcPct val="0"/>
        </a:spcAft>
        <a:defRPr sz="20500">
          <a:solidFill>
            <a:schemeClr val="tx1"/>
          </a:solidFill>
          <a:latin typeface="Calibri" pitchFamily="34" charset="0"/>
          <a:ea typeface="MS PGothic" panose="020B0600070205080204" pitchFamily="34" charset="-128"/>
        </a:defRPr>
      </a:lvl3pPr>
      <a:lvl4pPr algn="ctr" rtl="0" eaLnBrk="0" fontAlgn="base" hangingPunct="0">
        <a:spcBef>
          <a:spcPct val="0"/>
        </a:spcBef>
        <a:spcAft>
          <a:spcPct val="0"/>
        </a:spcAft>
        <a:defRPr sz="20500">
          <a:solidFill>
            <a:schemeClr val="tx1"/>
          </a:solidFill>
          <a:latin typeface="Calibri" pitchFamily="34" charset="0"/>
          <a:ea typeface="MS PGothic" panose="020B0600070205080204" pitchFamily="34" charset="-128"/>
        </a:defRPr>
      </a:lvl4pPr>
      <a:lvl5pPr algn="ctr" rtl="0" eaLnBrk="0" fontAlgn="base" hangingPunct="0">
        <a:spcBef>
          <a:spcPct val="0"/>
        </a:spcBef>
        <a:spcAft>
          <a:spcPct val="0"/>
        </a:spcAft>
        <a:defRPr sz="20500">
          <a:solidFill>
            <a:schemeClr val="tx1"/>
          </a:solidFill>
          <a:latin typeface="Calibri" pitchFamily="34" charset="0"/>
          <a:ea typeface="MS PGothic" panose="020B0600070205080204" pitchFamily="34" charset="-128"/>
        </a:defRPr>
      </a:lvl5pPr>
      <a:lvl6pPr marL="2129409" algn="ctr" rtl="0" fontAlgn="base">
        <a:spcBef>
          <a:spcPct val="0"/>
        </a:spcBef>
        <a:spcAft>
          <a:spcPct val="0"/>
        </a:spcAft>
        <a:defRPr sz="20500">
          <a:solidFill>
            <a:schemeClr val="tx1"/>
          </a:solidFill>
          <a:latin typeface="Calibri" pitchFamily="34" charset="0"/>
        </a:defRPr>
      </a:lvl6pPr>
      <a:lvl7pPr marL="4258818" algn="ctr" rtl="0" fontAlgn="base">
        <a:spcBef>
          <a:spcPct val="0"/>
        </a:spcBef>
        <a:spcAft>
          <a:spcPct val="0"/>
        </a:spcAft>
        <a:defRPr sz="20500">
          <a:solidFill>
            <a:schemeClr val="tx1"/>
          </a:solidFill>
          <a:latin typeface="Calibri" pitchFamily="34" charset="0"/>
        </a:defRPr>
      </a:lvl7pPr>
      <a:lvl8pPr marL="6388227" algn="ctr" rtl="0" fontAlgn="base">
        <a:spcBef>
          <a:spcPct val="0"/>
        </a:spcBef>
        <a:spcAft>
          <a:spcPct val="0"/>
        </a:spcAft>
        <a:defRPr sz="20500">
          <a:solidFill>
            <a:schemeClr val="tx1"/>
          </a:solidFill>
          <a:latin typeface="Calibri" pitchFamily="34" charset="0"/>
        </a:defRPr>
      </a:lvl8pPr>
      <a:lvl9pPr marL="8517636" algn="ctr" rtl="0" fontAlgn="base">
        <a:spcBef>
          <a:spcPct val="0"/>
        </a:spcBef>
        <a:spcAft>
          <a:spcPct val="0"/>
        </a:spcAft>
        <a:defRPr sz="20500">
          <a:solidFill>
            <a:schemeClr val="tx1"/>
          </a:solidFill>
          <a:latin typeface="Calibri" pitchFamily="34" charset="0"/>
        </a:defRPr>
      </a:lvl9pPr>
    </p:titleStyle>
    <p:bodyStyle>
      <a:lvl1pPr marL="1597025" indent="-1597025" algn="l" rtl="0" eaLnBrk="0" fontAlgn="base" hangingPunct="0">
        <a:spcBef>
          <a:spcPct val="20000"/>
        </a:spcBef>
        <a:spcAft>
          <a:spcPct val="0"/>
        </a:spcAft>
        <a:buFont typeface="Arial" panose="020B0604020202020204" pitchFamily="34" charset="0"/>
        <a:buChar char="•"/>
        <a:defRPr sz="14900" kern="1200">
          <a:solidFill>
            <a:schemeClr val="tx1"/>
          </a:solidFill>
          <a:latin typeface="+mn-lt"/>
          <a:ea typeface="MS PGothic" panose="020B0600070205080204" pitchFamily="34" charset="-128"/>
          <a:cs typeface="+mn-cs"/>
        </a:defRPr>
      </a:lvl1pPr>
      <a:lvl2pPr marL="3459163" indent="-1330325" algn="l" rtl="0" eaLnBrk="0" fontAlgn="base" hangingPunct="0">
        <a:spcBef>
          <a:spcPct val="20000"/>
        </a:spcBef>
        <a:spcAft>
          <a:spcPct val="0"/>
        </a:spcAft>
        <a:buFont typeface="Arial" panose="020B0604020202020204" pitchFamily="34" charset="0"/>
        <a:buChar char="–"/>
        <a:defRPr sz="13000" kern="1200">
          <a:solidFill>
            <a:schemeClr val="tx1"/>
          </a:solidFill>
          <a:latin typeface="+mn-lt"/>
          <a:ea typeface="MS PGothic" panose="020B0600070205080204" pitchFamily="34" charset="-128"/>
          <a:cs typeface="+mn-cs"/>
        </a:defRPr>
      </a:lvl2pPr>
      <a:lvl3pPr marL="5322888" indent="-1063625" algn="l" rtl="0" eaLnBrk="0" fontAlgn="base" hangingPunct="0">
        <a:spcBef>
          <a:spcPct val="20000"/>
        </a:spcBef>
        <a:spcAft>
          <a:spcPct val="0"/>
        </a:spcAft>
        <a:buFont typeface="Arial" panose="020B0604020202020204" pitchFamily="34" charset="0"/>
        <a:buChar char="•"/>
        <a:defRPr sz="11200" kern="1200">
          <a:solidFill>
            <a:schemeClr val="tx1"/>
          </a:solidFill>
          <a:latin typeface="+mn-lt"/>
          <a:ea typeface="MS PGothic" panose="020B0600070205080204" pitchFamily="34" charset="-128"/>
          <a:cs typeface="+mn-cs"/>
        </a:defRPr>
      </a:lvl3pPr>
      <a:lvl4pPr marL="7451725" indent="-1063625" algn="l" rtl="0" eaLnBrk="0" fontAlgn="base" hangingPunct="0">
        <a:spcBef>
          <a:spcPct val="20000"/>
        </a:spcBef>
        <a:spcAft>
          <a:spcPct val="0"/>
        </a:spcAft>
        <a:buFont typeface="Arial" panose="020B0604020202020204" pitchFamily="34" charset="0"/>
        <a:buChar char="–"/>
        <a:defRPr sz="9300" kern="1200">
          <a:solidFill>
            <a:schemeClr val="tx1"/>
          </a:solidFill>
          <a:latin typeface="+mn-lt"/>
          <a:ea typeface="MS PGothic" panose="020B0600070205080204" pitchFamily="34" charset="-128"/>
          <a:cs typeface="+mn-cs"/>
        </a:defRPr>
      </a:lvl4pPr>
      <a:lvl5pPr marL="9582150" indent="-1063625" algn="l" rtl="0" eaLnBrk="0" fontAlgn="base" hangingPunct="0">
        <a:spcBef>
          <a:spcPct val="20000"/>
        </a:spcBef>
        <a:spcAft>
          <a:spcPct val="0"/>
        </a:spcAft>
        <a:buFont typeface="Arial" panose="020B0604020202020204" pitchFamily="34" charset="0"/>
        <a:buChar char="»"/>
        <a:defRPr sz="9300" kern="1200">
          <a:solidFill>
            <a:schemeClr val="tx1"/>
          </a:solidFill>
          <a:latin typeface="+mn-lt"/>
          <a:ea typeface="MS PGothic" panose="020B0600070205080204" pitchFamily="34" charset="-128"/>
          <a:cs typeface="+mn-cs"/>
        </a:defRPr>
      </a:lvl5pPr>
      <a:lvl6pPr marL="11711750" indent="-1064705" algn="l" defTabSz="4258818" rtl="0" eaLnBrk="1" latinLnBrk="0" hangingPunct="1">
        <a:spcBef>
          <a:spcPct val="20000"/>
        </a:spcBef>
        <a:buFont typeface="Arial" panose="020B0604020202020204" pitchFamily="34" charset="0"/>
        <a:buChar char="•"/>
        <a:defRPr sz="9300" kern="1200">
          <a:solidFill>
            <a:schemeClr val="tx1"/>
          </a:solidFill>
          <a:latin typeface="+mn-lt"/>
          <a:ea typeface="+mn-ea"/>
          <a:cs typeface="+mn-cs"/>
        </a:defRPr>
      </a:lvl6pPr>
      <a:lvl7pPr marL="13841159" indent="-1064705" algn="l" defTabSz="4258818" rtl="0" eaLnBrk="1" latinLnBrk="0" hangingPunct="1">
        <a:spcBef>
          <a:spcPct val="20000"/>
        </a:spcBef>
        <a:buFont typeface="Arial" panose="020B0604020202020204" pitchFamily="34" charset="0"/>
        <a:buChar char="•"/>
        <a:defRPr sz="9300" kern="1200">
          <a:solidFill>
            <a:schemeClr val="tx1"/>
          </a:solidFill>
          <a:latin typeface="+mn-lt"/>
          <a:ea typeface="+mn-ea"/>
          <a:cs typeface="+mn-cs"/>
        </a:defRPr>
      </a:lvl7pPr>
      <a:lvl8pPr marL="15970568" indent="-1064705" algn="l" defTabSz="4258818" rtl="0" eaLnBrk="1" latinLnBrk="0" hangingPunct="1">
        <a:spcBef>
          <a:spcPct val="20000"/>
        </a:spcBef>
        <a:buFont typeface="Arial" panose="020B0604020202020204" pitchFamily="34" charset="0"/>
        <a:buChar char="•"/>
        <a:defRPr sz="9300" kern="1200">
          <a:solidFill>
            <a:schemeClr val="tx1"/>
          </a:solidFill>
          <a:latin typeface="+mn-lt"/>
          <a:ea typeface="+mn-ea"/>
          <a:cs typeface="+mn-cs"/>
        </a:defRPr>
      </a:lvl8pPr>
      <a:lvl9pPr marL="18099977" indent="-1064705" algn="l" defTabSz="4258818" rtl="0" eaLnBrk="1" latinLnBrk="0" hangingPunct="1">
        <a:spcBef>
          <a:spcPct val="20000"/>
        </a:spcBef>
        <a:buFont typeface="Arial" panose="020B0604020202020204" pitchFamily="34" charset="0"/>
        <a:buChar char="•"/>
        <a:defRPr sz="9300" kern="1200">
          <a:solidFill>
            <a:schemeClr val="tx1"/>
          </a:solidFill>
          <a:latin typeface="+mn-lt"/>
          <a:ea typeface="+mn-ea"/>
          <a:cs typeface="+mn-cs"/>
        </a:defRPr>
      </a:lvl9pPr>
    </p:bodyStyle>
    <p:otherStyle>
      <a:defPPr>
        <a:defRPr lang="fr-FR"/>
      </a:defPPr>
      <a:lvl1pPr marL="0" algn="l" defTabSz="4258818" rtl="0" eaLnBrk="1" latinLnBrk="0" hangingPunct="1">
        <a:defRPr sz="8400" kern="1200">
          <a:solidFill>
            <a:schemeClr val="tx1"/>
          </a:solidFill>
          <a:latin typeface="+mn-lt"/>
          <a:ea typeface="+mn-ea"/>
          <a:cs typeface="+mn-cs"/>
        </a:defRPr>
      </a:lvl1pPr>
      <a:lvl2pPr marL="2129409" algn="l" defTabSz="4258818" rtl="0" eaLnBrk="1" latinLnBrk="0" hangingPunct="1">
        <a:defRPr sz="8400" kern="1200">
          <a:solidFill>
            <a:schemeClr val="tx1"/>
          </a:solidFill>
          <a:latin typeface="+mn-lt"/>
          <a:ea typeface="+mn-ea"/>
          <a:cs typeface="+mn-cs"/>
        </a:defRPr>
      </a:lvl2pPr>
      <a:lvl3pPr marL="4258818" algn="l" defTabSz="4258818" rtl="0" eaLnBrk="1" latinLnBrk="0" hangingPunct="1">
        <a:defRPr sz="8400" kern="1200">
          <a:solidFill>
            <a:schemeClr val="tx1"/>
          </a:solidFill>
          <a:latin typeface="+mn-lt"/>
          <a:ea typeface="+mn-ea"/>
          <a:cs typeface="+mn-cs"/>
        </a:defRPr>
      </a:lvl3pPr>
      <a:lvl4pPr marL="6388227" algn="l" defTabSz="4258818" rtl="0" eaLnBrk="1" latinLnBrk="0" hangingPunct="1">
        <a:defRPr sz="8400" kern="1200">
          <a:solidFill>
            <a:schemeClr val="tx1"/>
          </a:solidFill>
          <a:latin typeface="+mn-lt"/>
          <a:ea typeface="+mn-ea"/>
          <a:cs typeface="+mn-cs"/>
        </a:defRPr>
      </a:lvl4pPr>
      <a:lvl5pPr marL="8517636" algn="l" defTabSz="4258818" rtl="0" eaLnBrk="1" latinLnBrk="0" hangingPunct="1">
        <a:defRPr sz="8400" kern="1200">
          <a:solidFill>
            <a:schemeClr val="tx1"/>
          </a:solidFill>
          <a:latin typeface="+mn-lt"/>
          <a:ea typeface="+mn-ea"/>
          <a:cs typeface="+mn-cs"/>
        </a:defRPr>
      </a:lvl5pPr>
      <a:lvl6pPr marL="10647045" algn="l" defTabSz="4258818" rtl="0" eaLnBrk="1" latinLnBrk="0" hangingPunct="1">
        <a:defRPr sz="8400" kern="1200">
          <a:solidFill>
            <a:schemeClr val="tx1"/>
          </a:solidFill>
          <a:latin typeface="+mn-lt"/>
          <a:ea typeface="+mn-ea"/>
          <a:cs typeface="+mn-cs"/>
        </a:defRPr>
      </a:lvl6pPr>
      <a:lvl7pPr marL="12776454" algn="l" defTabSz="4258818" rtl="0" eaLnBrk="1" latinLnBrk="0" hangingPunct="1">
        <a:defRPr sz="8400" kern="1200">
          <a:solidFill>
            <a:schemeClr val="tx1"/>
          </a:solidFill>
          <a:latin typeface="+mn-lt"/>
          <a:ea typeface="+mn-ea"/>
          <a:cs typeface="+mn-cs"/>
        </a:defRPr>
      </a:lvl7pPr>
      <a:lvl8pPr marL="14905863" algn="l" defTabSz="4258818" rtl="0" eaLnBrk="1" latinLnBrk="0" hangingPunct="1">
        <a:defRPr sz="8400" kern="1200">
          <a:solidFill>
            <a:schemeClr val="tx1"/>
          </a:solidFill>
          <a:latin typeface="+mn-lt"/>
          <a:ea typeface="+mn-ea"/>
          <a:cs typeface="+mn-cs"/>
        </a:defRPr>
      </a:lvl8pPr>
      <a:lvl9pPr marL="17035272" algn="l" defTabSz="4258818" rtl="0" eaLnBrk="1" latinLnBrk="0" hangingPunct="1">
        <a:defRPr sz="8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C6D9F1"/>
        </a:solidFill>
        <a:effectLst/>
      </p:bgPr>
    </p:bg>
    <p:spTree>
      <p:nvGrpSpPr>
        <p:cNvPr id="1" name=""/>
        <p:cNvGrpSpPr/>
        <p:nvPr/>
      </p:nvGrpSpPr>
      <p:grpSpPr>
        <a:xfrm>
          <a:off x="0" y="0"/>
          <a:ext cx="0" cy="0"/>
          <a:chOff x="0" y="0"/>
          <a:chExt cx="0" cy="0"/>
        </a:xfrm>
      </p:grpSpPr>
      <p:sp>
        <p:nvSpPr>
          <p:cNvPr id="2050" name="ZoneTexte 7">
            <a:extLst>
              <a:ext uri="{FF2B5EF4-FFF2-40B4-BE49-F238E27FC236}">
                <a16:creationId xmlns:a16="http://schemas.microsoft.com/office/drawing/2014/main" id="{F88995BF-DDFA-439B-AF2E-DEECD181A62D}"/>
              </a:ext>
            </a:extLst>
          </p:cNvPr>
          <p:cNvSpPr txBox="1">
            <a:spLocks noChangeArrowheads="1"/>
          </p:cNvSpPr>
          <p:nvPr/>
        </p:nvSpPr>
        <p:spPr bwMode="auto">
          <a:xfrm>
            <a:off x="1720850" y="18002250"/>
            <a:ext cx="13801725" cy="835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6420" tIns="43210" rIns="86420" bIns="43210">
            <a:spAutoFit/>
          </a:bodyPr>
          <a:lstStyle>
            <a:lvl1pPr>
              <a:spcBef>
                <a:spcPct val="20000"/>
              </a:spcBef>
              <a:buFont typeface="Arial" panose="020B0604020202020204" pitchFamily="34" charset="0"/>
              <a:buChar char="•"/>
              <a:defRPr sz="149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130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112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93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93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93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93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93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9300">
                <a:solidFill>
                  <a:schemeClr val="tx1"/>
                </a:solidFill>
                <a:latin typeface="Calibri" panose="020F0502020204030204" pitchFamily="34" charset="0"/>
                <a:ea typeface="MS PGothic" panose="020B0600070205080204" pitchFamily="34" charset="-128"/>
              </a:defRPr>
            </a:lvl9pPr>
          </a:lstStyle>
          <a:p>
            <a:pPr algn="just">
              <a:buFont typeface="Arial" panose="020B0604020202020204" pitchFamily="34" charset="0"/>
              <a:buNone/>
            </a:pPr>
            <a:r>
              <a:rPr lang="fr-FR" altLang="en-US" sz="4800" b="1">
                <a:latin typeface="Arial" panose="020B0604020202020204" pitchFamily="34" charset="0"/>
              </a:rPr>
              <a:t>Patients &amp; Methods :</a:t>
            </a:r>
          </a:p>
          <a:p>
            <a:pPr algn="just">
              <a:buFont typeface="Arial" panose="020B0604020202020204" pitchFamily="34" charset="0"/>
              <a:buNone/>
            </a:pPr>
            <a:r>
              <a:rPr lang="en-US" altLang="en-US" sz="4800"/>
              <a:t> Lorem ipsum dolor sit amet, consectetur adipiscing elit. Duis non orci iaculis erat consequat condimentum quis id massa. Phasellus porta elit quis urna pulvinar bibendum.</a:t>
            </a:r>
            <a:endParaRPr lang="ar-SA" altLang="en-US" sz="4800">
              <a:latin typeface="Arial" panose="020B0604020202020204" pitchFamily="34" charset="0"/>
            </a:endParaRPr>
          </a:p>
          <a:p>
            <a:pPr>
              <a:spcBef>
                <a:spcPct val="0"/>
              </a:spcBef>
              <a:buFontTx/>
              <a:buNone/>
            </a:pPr>
            <a:endParaRPr lang="en-US" altLang="en-US" sz="4800" b="1"/>
          </a:p>
          <a:p>
            <a:pPr>
              <a:spcBef>
                <a:spcPct val="0"/>
              </a:spcBef>
              <a:buFontTx/>
              <a:buNone/>
            </a:pPr>
            <a:r>
              <a:rPr lang="en-US" altLang="en-US" sz="4800" b="1"/>
              <a:t>Data collection:</a:t>
            </a:r>
            <a:endParaRPr lang="en-US" altLang="en-US" sz="4800"/>
          </a:p>
          <a:p>
            <a:pPr algn="just">
              <a:spcBef>
                <a:spcPct val="0"/>
              </a:spcBef>
              <a:buFontTx/>
              <a:buNone/>
            </a:pPr>
            <a:r>
              <a:rPr lang="en-US" altLang="en-US" sz="4800"/>
              <a:t>Lorem ipsum dolor sit amet, consectetur adipiscing elit. Duis non orci iaculis erat consequat condimentum quis id massa. Phasellus porta elit quis urna pulvinar bibendum</a:t>
            </a:r>
            <a:endParaRPr lang="fr-FR" altLang="en-US" sz="4000">
              <a:latin typeface="Arial" panose="020B0604020202020204" pitchFamily="34" charset="0"/>
            </a:endParaRPr>
          </a:p>
        </p:txBody>
      </p:sp>
      <p:sp>
        <p:nvSpPr>
          <p:cNvPr id="2051" name="ZoneTexte 7">
            <a:extLst>
              <a:ext uri="{FF2B5EF4-FFF2-40B4-BE49-F238E27FC236}">
                <a16:creationId xmlns:a16="http://schemas.microsoft.com/office/drawing/2014/main" id="{653476BB-15B5-430A-BF7C-FC215B5C4822}"/>
              </a:ext>
            </a:extLst>
          </p:cNvPr>
          <p:cNvSpPr txBox="1">
            <a:spLocks noChangeArrowheads="1"/>
          </p:cNvSpPr>
          <p:nvPr/>
        </p:nvSpPr>
        <p:spPr bwMode="auto">
          <a:xfrm>
            <a:off x="1608138" y="3529013"/>
            <a:ext cx="13801725" cy="8951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6420" tIns="43210" rIns="86420" bIns="43210">
            <a:spAutoFit/>
          </a:bodyPr>
          <a:lstStyle>
            <a:lvl1pPr>
              <a:spcBef>
                <a:spcPct val="20000"/>
              </a:spcBef>
              <a:buFont typeface="Arial" panose="020B0604020202020204" pitchFamily="34" charset="0"/>
              <a:buChar char="•"/>
              <a:defRPr sz="149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130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112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93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93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93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93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93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9300">
                <a:solidFill>
                  <a:schemeClr val="tx1"/>
                </a:solidFill>
                <a:latin typeface="Calibri" panose="020F0502020204030204" pitchFamily="34" charset="0"/>
                <a:ea typeface="MS PGothic" panose="020B0600070205080204" pitchFamily="34" charset="-128"/>
              </a:defRPr>
            </a:lvl9pPr>
          </a:lstStyle>
          <a:p>
            <a:pPr>
              <a:spcBef>
                <a:spcPct val="0"/>
              </a:spcBef>
              <a:buFontTx/>
              <a:buNone/>
            </a:pPr>
            <a:r>
              <a:rPr lang="en-US" altLang="en-US" sz="4800" b="1" dirty="0"/>
              <a:t>Background</a:t>
            </a:r>
            <a:r>
              <a:rPr lang="en-US" altLang="en-US" sz="4800" dirty="0"/>
              <a:t>: </a:t>
            </a:r>
          </a:p>
          <a:p>
            <a:pPr algn="just">
              <a:spcBef>
                <a:spcPct val="0"/>
              </a:spcBef>
              <a:buFontTx/>
              <a:buNone/>
            </a:pPr>
            <a:r>
              <a:rPr lang="en-US" altLang="en-US" sz="4800" dirty="0"/>
              <a:t> Lorem ipsum dolor sit </a:t>
            </a:r>
            <a:r>
              <a:rPr lang="en-US" altLang="en-US" sz="4800" dirty="0" err="1"/>
              <a:t>amet</a:t>
            </a:r>
            <a:r>
              <a:rPr lang="en-US" altLang="en-US" sz="4800" dirty="0"/>
              <a:t>, </a:t>
            </a:r>
            <a:r>
              <a:rPr lang="en-US" altLang="en-US" sz="4800" dirty="0" err="1"/>
              <a:t>consectetur</a:t>
            </a:r>
            <a:r>
              <a:rPr lang="en-US" altLang="en-US" sz="4800" dirty="0"/>
              <a:t> </a:t>
            </a:r>
            <a:r>
              <a:rPr lang="en-US" altLang="en-US" sz="4800" dirty="0" err="1"/>
              <a:t>adipiscing</a:t>
            </a:r>
            <a:r>
              <a:rPr lang="en-US" altLang="en-US" sz="4800" dirty="0"/>
              <a:t> </a:t>
            </a:r>
            <a:r>
              <a:rPr lang="en-US" altLang="en-US" sz="4800" dirty="0" err="1"/>
              <a:t>elit</a:t>
            </a:r>
            <a:r>
              <a:rPr lang="en-US" altLang="en-US" sz="4800" dirty="0"/>
              <a:t>. Duis non </a:t>
            </a:r>
            <a:r>
              <a:rPr lang="en-US" altLang="en-US" sz="4800" dirty="0" err="1"/>
              <a:t>orci</a:t>
            </a:r>
            <a:r>
              <a:rPr lang="en-US" altLang="en-US" sz="4800" dirty="0"/>
              <a:t> </a:t>
            </a:r>
            <a:r>
              <a:rPr lang="en-US" altLang="en-US" sz="4800" dirty="0" err="1"/>
              <a:t>iaculis</a:t>
            </a:r>
            <a:r>
              <a:rPr lang="en-US" altLang="en-US" sz="4800" dirty="0"/>
              <a:t> </a:t>
            </a:r>
            <a:r>
              <a:rPr lang="en-US" altLang="en-US" sz="4800" dirty="0" err="1"/>
              <a:t>erat</a:t>
            </a:r>
            <a:r>
              <a:rPr lang="en-US" altLang="en-US" sz="4800" dirty="0"/>
              <a:t> </a:t>
            </a:r>
            <a:r>
              <a:rPr lang="en-US" altLang="en-US" sz="4800" dirty="0" err="1"/>
              <a:t>consequat</a:t>
            </a:r>
            <a:r>
              <a:rPr lang="en-US" altLang="en-US" sz="4800" dirty="0"/>
              <a:t> </a:t>
            </a:r>
            <a:r>
              <a:rPr lang="en-US" altLang="en-US" sz="4800" dirty="0" err="1"/>
              <a:t>condimentum</a:t>
            </a:r>
            <a:r>
              <a:rPr lang="en-US" altLang="en-US" sz="4800" dirty="0"/>
              <a:t> </a:t>
            </a:r>
            <a:r>
              <a:rPr lang="en-US" altLang="en-US" sz="4800" dirty="0" err="1"/>
              <a:t>quis</a:t>
            </a:r>
            <a:r>
              <a:rPr lang="en-US" altLang="en-US" sz="4800" dirty="0"/>
              <a:t> id </a:t>
            </a:r>
            <a:r>
              <a:rPr lang="en-US" altLang="en-US" sz="4800" dirty="0" err="1"/>
              <a:t>massa</a:t>
            </a:r>
            <a:r>
              <a:rPr lang="en-US" altLang="en-US" sz="4800" dirty="0"/>
              <a:t>. </a:t>
            </a:r>
            <a:r>
              <a:rPr lang="en-US" altLang="en-US" sz="4800" dirty="0" err="1"/>
              <a:t>Phasellus</a:t>
            </a:r>
            <a:r>
              <a:rPr lang="en-US" altLang="en-US" sz="4800" dirty="0"/>
              <a:t> porta </a:t>
            </a:r>
            <a:r>
              <a:rPr lang="en-US" altLang="en-US" sz="4800" dirty="0" err="1"/>
              <a:t>elit</a:t>
            </a:r>
            <a:r>
              <a:rPr lang="en-US" altLang="en-US" sz="4800" dirty="0"/>
              <a:t> </a:t>
            </a:r>
            <a:r>
              <a:rPr lang="en-US" altLang="en-US" sz="4800" dirty="0" err="1"/>
              <a:t>quis</a:t>
            </a:r>
            <a:r>
              <a:rPr lang="en-US" altLang="en-US" sz="4800" dirty="0"/>
              <a:t> </a:t>
            </a:r>
            <a:r>
              <a:rPr lang="en-US" altLang="en-US" sz="4800" dirty="0" err="1"/>
              <a:t>urna</a:t>
            </a:r>
            <a:r>
              <a:rPr lang="en-US" altLang="en-US" sz="4800" dirty="0"/>
              <a:t> pulvinar </a:t>
            </a:r>
            <a:r>
              <a:rPr lang="en-US" altLang="en-US" sz="4800" dirty="0" err="1"/>
              <a:t>bibendum</a:t>
            </a:r>
            <a:r>
              <a:rPr lang="en-US" altLang="en-US" sz="4800" dirty="0"/>
              <a:t>. </a:t>
            </a:r>
            <a:r>
              <a:rPr lang="en-US" altLang="en-US" sz="4800" dirty="0" err="1"/>
              <a:t>Fusce</a:t>
            </a:r>
            <a:r>
              <a:rPr lang="en-US" altLang="en-US" sz="4800" dirty="0"/>
              <a:t> ac </a:t>
            </a:r>
            <a:r>
              <a:rPr lang="en-US" altLang="en-US" sz="4800" dirty="0" err="1"/>
              <a:t>urna</a:t>
            </a:r>
            <a:r>
              <a:rPr lang="en-US" altLang="en-US" sz="4800" dirty="0"/>
              <a:t> </a:t>
            </a:r>
            <a:r>
              <a:rPr lang="en-US" altLang="en-US" sz="4800" dirty="0" err="1"/>
              <a:t>molestie</a:t>
            </a:r>
            <a:r>
              <a:rPr lang="en-US" altLang="en-US" sz="4800" dirty="0"/>
              <a:t> mi </a:t>
            </a:r>
            <a:r>
              <a:rPr lang="en-US" altLang="en-US" sz="4800" dirty="0" err="1"/>
              <a:t>sodales</a:t>
            </a:r>
            <a:r>
              <a:rPr lang="en-US" altLang="en-US" sz="4800" dirty="0"/>
              <a:t> </a:t>
            </a:r>
            <a:r>
              <a:rPr lang="en-US" altLang="en-US" sz="4800" dirty="0" err="1"/>
              <a:t>rhoncus</a:t>
            </a:r>
            <a:r>
              <a:rPr lang="en-US" altLang="en-US" sz="4800" dirty="0"/>
              <a:t>. </a:t>
            </a:r>
            <a:r>
              <a:rPr lang="en-US" altLang="en-US" sz="4800" dirty="0" err="1"/>
              <a:t>Aenean</a:t>
            </a:r>
            <a:r>
              <a:rPr lang="en-US" altLang="en-US" sz="4800" dirty="0"/>
              <a:t> </a:t>
            </a:r>
            <a:r>
              <a:rPr lang="en-US" altLang="en-US" sz="4800" dirty="0" err="1"/>
              <a:t>sodales</a:t>
            </a:r>
            <a:r>
              <a:rPr lang="en-US" altLang="en-US" sz="4800" dirty="0"/>
              <a:t> ligula ac </a:t>
            </a:r>
            <a:r>
              <a:rPr lang="en-US" altLang="en-US" sz="4800" dirty="0" err="1"/>
              <a:t>mattis</a:t>
            </a:r>
            <a:r>
              <a:rPr lang="en-US" altLang="en-US" sz="4800" dirty="0"/>
              <a:t> </a:t>
            </a:r>
            <a:r>
              <a:rPr lang="en-US" altLang="en-US" sz="4800" dirty="0" err="1"/>
              <a:t>commodo</a:t>
            </a:r>
            <a:r>
              <a:rPr lang="en-US" altLang="en-US" sz="4800" dirty="0"/>
              <a:t>. Ut </a:t>
            </a:r>
            <a:r>
              <a:rPr lang="en-US" altLang="en-US" sz="4800" dirty="0" err="1"/>
              <a:t>feugiat</a:t>
            </a:r>
            <a:r>
              <a:rPr lang="en-US" altLang="en-US" sz="4800" dirty="0"/>
              <a:t> sed </a:t>
            </a:r>
            <a:r>
              <a:rPr lang="en-US" altLang="en-US" sz="4800" dirty="0" err="1"/>
              <a:t>nunc</a:t>
            </a:r>
            <a:r>
              <a:rPr lang="en-US" altLang="en-US" sz="4800" dirty="0"/>
              <a:t> </a:t>
            </a:r>
            <a:r>
              <a:rPr lang="en-US" altLang="en-US" sz="4800" dirty="0" err="1"/>
              <a:t>quis</a:t>
            </a:r>
            <a:r>
              <a:rPr lang="en-US" altLang="en-US" sz="4800" dirty="0"/>
              <a:t> </a:t>
            </a:r>
            <a:r>
              <a:rPr lang="en-US" altLang="en-US" sz="4800" dirty="0" err="1"/>
              <a:t>ultricies</a:t>
            </a:r>
            <a:r>
              <a:rPr lang="en-US" altLang="en-US" sz="4800" dirty="0"/>
              <a:t>. In </a:t>
            </a:r>
            <a:r>
              <a:rPr lang="en-US" altLang="en-US" sz="4800" dirty="0" err="1"/>
              <a:t>est</a:t>
            </a:r>
            <a:r>
              <a:rPr lang="en-US" altLang="en-US" sz="4800" dirty="0"/>
              <a:t> </a:t>
            </a:r>
            <a:r>
              <a:rPr lang="en-US" altLang="en-US" sz="4800" dirty="0" err="1"/>
              <a:t>nunc</a:t>
            </a:r>
            <a:r>
              <a:rPr lang="en-US" altLang="en-US" sz="4800" dirty="0"/>
              <a:t>, </a:t>
            </a:r>
            <a:r>
              <a:rPr lang="en-US" altLang="en-US" sz="4800" dirty="0" err="1"/>
              <a:t>varius</a:t>
            </a:r>
            <a:r>
              <a:rPr lang="en-US" altLang="en-US" sz="4800" dirty="0"/>
              <a:t> </a:t>
            </a:r>
            <a:r>
              <a:rPr lang="en-US" altLang="en-US" sz="4800" dirty="0" err="1"/>
              <a:t>eu</a:t>
            </a:r>
            <a:r>
              <a:rPr lang="en-US" altLang="en-US" sz="4800" dirty="0"/>
              <a:t> </a:t>
            </a:r>
            <a:r>
              <a:rPr lang="en-US" altLang="en-US" sz="4800" dirty="0" err="1"/>
              <a:t>congue</a:t>
            </a:r>
            <a:r>
              <a:rPr lang="en-US" altLang="en-US" sz="4800" dirty="0"/>
              <a:t> non, </a:t>
            </a:r>
            <a:r>
              <a:rPr lang="en-US" altLang="en-US" sz="4800" dirty="0" err="1"/>
              <a:t>iaculis</a:t>
            </a:r>
            <a:r>
              <a:rPr lang="en-US" altLang="en-US" sz="4800" dirty="0"/>
              <a:t> </a:t>
            </a:r>
            <a:r>
              <a:rPr lang="en-US" altLang="en-US" sz="4800" dirty="0" err="1"/>
              <a:t>ut</a:t>
            </a:r>
            <a:r>
              <a:rPr lang="en-US" altLang="en-US" sz="4800" dirty="0"/>
              <a:t> lorem. </a:t>
            </a:r>
            <a:r>
              <a:rPr lang="en-US" altLang="en-US" sz="4800" dirty="0" err="1"/>
              <a:t>Praesent</a:t>
            </a:r>
            <a:r>
              <a:rPr lang="en-US" altLang="en-US" sz="4800" dirty="0"/>
              <a:t> non </a:t>
            </a:r>
            <a:r>
              <a:rPr lang="en-US" altLang="en-US" sz="4800" dirty="0" err="1"/>
              <a:t>vehicula</a:t>
            </a:r>
            <a:r>
              <a:rPr lang="en-US" altLang="en-US" sz="4800" dirty="0"/>
              <a:t> </a:t>
            </a:r>
            <a:r>
              <a:rPr lang="en-US" altLang="en-US" sz="4800" dirty="0" err="1"/>
              <a:t>orci</a:t>
            </a:r>
            <a:r>
              <a:rPr lang="en-US" altLang="en-US" sz="4800" dirty="0"/>
              <a:t>. Maecenas </a:t>
            </a:r>
            <a:r>
              <a:rPr lang="en-US" altLang="en-US" sz="4800" dirty="0" err="1"/>
              <a:t>nec</a:t>
            </a:r>
            <a:r>
              <a:rPr lang="en-US" altLang="en-US" sz="4800" dirty="0"/>
              <a:t> </a:t>
            </a:r>
            <a:r>
              <a:rPr lang="en-US" altLang="en-US" sz="4800" dirty="0" err="1"/>
              <a:t>volutpat</a:t>
            </a:r>
            <a:r>
              <a:rPr lang="en-US" altLang="en-US" sz="4800" dirty="0"/>
              <a:t> </a:t>
            </a:r>
            <a:r>
              <a:rPr lang="en-US" altLang="en-US" sz="4800" dirty="0" err="1"/>
              <a:t>turpis</a:t>
            </a:r>
            <a:r>
              <a:rPr lang="en-US" altLang="en-US" sz="4800" dirty="0"/>
              <a:t>. Integer vel </a:t>
            </a:r>
            <a:r>
              <a:rPr lang="en-US" altLang="en-US" sz="4800" dirty="0" err="1"/>
              <a:t>aliquam</a:t>
            </a:r>
            <a:r>
              <a:rPr lang="en-US" altLang="en-US" sz="4800" dirty="0"/>
              <a:t> </a:t>
            </a:r>
            <a:r>
              <a:rPr lang="en-US" altLang="en-US" sz="4800" dirty="0" err="1"/>
              <a:t>nulla</a:t>
            </a:r>
            <a:r>
              <a:rPr lang="en-US" altLang="en-US" sz="4800" dirty="0"/>
              <a:t>, a </a:t>
            </a:r>
            <a:r>
              <a:rPr lang="en-US" altLang="en-US" sz="4800" dirty="0" err="1"/>
              <a:t>scelerisque</a:t>
            </a:r>
            <a:r>
              <a:rPr lang="en-US" altLang="en-US" sz="4800" dirty="0"/>
              <a:t> est. </a:t>
            </a:r>
            <a:r>
              <a:rPr lang="en-US" altLang="en-US" sz="4800" dirty="0" err="1"/>
              <a:t>Aliquam</a:t>
            </a:r>
            <a:r>
              <a:rPr lang="en-US" altLang="en-US" sz="4800" dirty="0"/>
              <a:t> nisi </a:t>
            </a:r>
            <a:r>
              <a:rPr lang="en-US" altLang="en-US" sz="4800" dirty="0" err="1"/>
              <a:t>neque</a:t>
            </a:r>
            <a:r>
              <a:rPr lang="en-US" altLang="en-US" sz="4800" dirty="0"/>
              <a:t>, </a:t>
            </a:r>
            <a:r>
              <a:rPr lang="en-US" altLang="en-US" sz="4800" dirty="0" err="1"/>
              <a:t>placerat</a:t>
            </a:r>
            <a:r>
              <a:rPr lang="en-US" altLang="en-US" sz="4800" dirty="0"/>
              <a:t> </a:t>
            </a:r>
            <a:r>
              <a:rPr lang="en-US" altLang="en-US" sz="4800" dirty="0" err="1"/>
              <a:t>ut</a:t>
            </a:r>
            <a:r>
              <a:rPr lang="en-US" altLang="en-US" sz="4800" dirty="0"/>
              <a:t> dolor et, </a:t>
            </a:r>
            <a:r>
              <a:rPr lang="en-US" altLang="en-US" sz="4800" dirty="0" err="1"/>
              <a:t>sodales</a:t>
            </a:r>
            <a:r>
              <a:rPr lang="en-US" altLang="en-US" sz="4800" dirty="0"/>
              <a:t> </a:t>
            </a:r>
            <a:r>
              <a:rPr lang="en-US" altLang="en-US" sz="4800" dirty="0" err="1"/>
              <a:t>eleifend</a:t>
            </a:r>
            <a:r>
              <a:rPr lang="en-US" altLang="en-US" sz="4800" dirty="0"/>
              <a:t> </a:t>
            </a:r>
            <a:r>
              <a:rPr lang="en-US" altLang="en-US" sz="4800" dirty="0" err="1"/>
              <a:t>erat</a:t>
            </a:r>
            <a:r>
              <a:rPr lang="en-US" altLang="en-US" sz="4800" dirty="0"/>
              <a:t>. </a:t>
            </a:r>
            <a:r>
              <a:rPr lang="en-US" altLang="en-US" sz="4800" dirty="0" err="1"/>
              <a:t>Curabitur</a:t>
            </a:r>
            <a:r>
              <a:rPr lang="en-US" altLang="en-US" sz="4800" dirty="0"/>
              <a:t> id </a:t>
            </a:r>
            <a:r>
              <a:rPr lang="en-US" altLang="en-US" sz="4800" dirty="0" err="1"/>
              <a:t>massa</a:t>
            </a:r>
            <a:r>
              <a:rPr lang="en-US" altLang="en-US" sz="4800" dirty="0"/>
              <a:t> </a:t>
            </a:r>
            <a:r>
              <a:rPr lang="en-US" altLang="en-US" sz="4800" dirty="0" err="1"/>
              <a:t>sapien</a:t>
            </a:r>
            <a:r>
              <a:rPr lang="en-US" altLang="en-US" sz="4800" dirty="0"/>
              <a:t>. </a:t>
            </a:r>
            <a:r>
              <a:rPr lang="en-US" altLang="en-US" sz="4800" dirty="0" err="1"/>
              <a:t>Pellentesque</a:t>
            </a:r>
            <a:r>
              <a:rPr lang="en-US" altLang="en-US" sz="4800" dirty="0"/>
              <a:t> </a:t>
            </a:r>
            <a:r>
              <a:rPr lang="en-US" altLang="en-US" sz="4800" dirty="0" err="1"/>
              <a:t>ultricies</a:t>
            </a:r>
            <a:r>
              <a:rPr lang="en-US" altLang="en-US" sz="4800" dirty="0"/>
              <a:t> sed </a:t>
            </a:r>
            <a:r>
              <a:rPr lang="en-US" altLang="en-US" sz="4800" dirty="0" err="1"/>
              <a:t>risus</a:t>
            </a:r>
            <a:r>
              <a:rPr lang="en-US" altLang="en-US" sz="4800" dirty="0"/>
              <a:t> </a:t>
            </a:r>
            <a:r>
              <a:rPr lang="en-US" altLang="en-US" sz="4800" dirty="0" err="1"/>
              <a:t>nec</a:t>
            </a:r>
            <a:r>
              <a:rPr lang="en-US" altLang="en-US" sz="4800" dirty="0"/>
              <a:t> </a:t>
            </a:r>
            <a:r>
              <a:rPr lang="en-US" altLang="en-US" sz="4800" dirty="0" err="1"/>
              <a:t>bibendum</a:t>
            </a:r>
            <a:endParaRPr lang="en-US" altLang="en-US" sz="4800" dirty="0"/>
          </a:p>
        </p:txBody>
      </p:sp>
      <p:sp>
        <p:nvSpPr>
          <p:cNvPr id="2052" name="ZoneTexte 7">
            <a:extLst>
              <a:ext uri="{FF2B5EF4-FFF2-40B4-BE49-F238E27FC236}">
                <a16:creationId xmlns:a16="http://schemas.microsoft.com/office/drawing/2014/main" id="{49B30570-738A-4F22-92CA-E015DE7843E7}"/>
              </a:ext>
            </a:extLst>
          </p:cNvPr>
          <p:cNvSpPr txBox="1">
            <a:spLocks noChangeArrowheads="1"/>
          </p:cNvSpPr>
          <p:nvPr/>
        </p:nvSpPr>
        <p:spPr bwMode="auto">
          <a:xfrm>
            <a:off x="16486188" y="2871788"/>
            <a:ext cx="15125700" cy="25719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6420" tIns="43210" rIns="86420" bIns="43210">
            <a:spAutoFit/>
          </a:bodyPr>
          <a:lstStyle>
            <a:lvl1pPr>
              <a:spcBef>
                <a:spcPct val="20000"/>
              </a:spcBef>
              <a:buFont typeface="Arial" panose="020B0604020202020204" pitchFamily="34" charset="0"/>
              <a:buChar char="•"/>
              <a:defRPr sz="149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130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112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93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93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93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93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93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9300">
                <a:solidFill>
                  <a:schemeClr val="tx1"/>
                </a:solidFill>
                <a:latin typeface="Calibri" panose="020F0502020204030204" pitchFamily="34" charset="0"/>
                <a:ea typeface="MS PGothic" panose="020B0600070205080204" pitchFamily="34" charset="-128"/>
              </a:defRPr>
            </a:lvl9pPr>
          </a:lstStyle>
          <a:p>
            <a:pPr algn="just">
              <a:buFont typeface="Arial" panose="020B0604020202020204" pitchFamily="34" charset="0"/>
              <a:buNone/>
            </a:pPr>
            <a:endParaRPr lang="fr-FR" altLang="en-US" sz="4800" b="1" dirty="0">
              <a:latin typeface="Arial" panose="020B0604020202020204" pitchFamily="34" charset="0"/>
            </a:endParaRPr>
          </a:p>
          <a:p>
            <a:pPr algn="just">
              <a:buFont typeface="Arial" panose="020B0604020202020204" pitchFamily="34" charset="0"/>
              <a:buNone/>
            </a:pPr>
            <a:r>
              <a:rPr lang="fr-FR" altLang="en-US" sz="4800" b="1" dirty="0" err="1">
                <a:latin typeface="Arial" panose="020B0604020202020204" pitchFamily="34" charset="0"/>
              </a:rPr>
              <a:t>Results</a:t>
            </a:r>
            <a:r>
              <a:rPr lang="fr-FR" altLang="en-US" sz="4800" b="1" dirty="0">
                <a:latin typeface="Arial" panose="020B0604020202020204" pitchFamily="34" charset="0"/>
              </a:rPr>
              <a:t> &amp; discussion :</a:t>
            </a:r>
          </a:p>
          <a:p>
            <a:pPr>
              <a:spcBef>
                <a:spcPct val="0"/>
              </a:spcBef>
              <a:buFont typeface="Arial" panose="020B0604020202020204" pitchFamily="34" charset="0"/>
              <a:buNone/>
            </a:pPr>
            <a:r>
              <a:rPr lang="fr-FR" altLang="en-US" sz="4800" dirty="0"/>
              <a:t>Lorem ipsum </a:t>
            </a:r>
            <a:r>
              <a:rPr lang="fr-FR" altLang="en-US" sz="4800" dirty="0" err="1"/>
              <a:t>dolor</a:t>
            </a:r>
            <a:r>
              <a:rPr lang="fr-FR" altLang="en-US" sz="4800" dirty="0"/>
              <a:t> </a:t>
            </a:r>
            <a:r>
              <a:rPr lang="fr-FR" altLang="en-US" sz="4800" dirty="0" err="1"/>
              <a:t>sit</a:t>
            </a:r>
            <a:r>
              <a:rPr lang="fr-FR" altLang="en-US" sz="4800" dirty="0"/>
              <a:t> </a:t>
            </a:r>
            <a:r>
              <a:rPr lang="fr-FR" altLang="en-US" sz="4800" dirty="0" err="1"/>
              <a:t>amet</a:t>
            </a:r>
            <a:r>
              <a:rPr lang="fr-FR" altLang="en-US" sz="4800" dirty="0"/>
              <a:t>, </a:t>
            </a:r>
            <a:r>
              <a:rPr lang="fr-FR" altLang="en-US" sz="4800" dirty="0" err="1"/>
              <a:t>consectetur</a:t>
            </a:r>
            <a:r>
              <a:rPr lang="fr-FR" altLang="en-US" sz="4800" dirty="0"/>
              <a:t> </a:t>
            </a:r>
            <a:r>
              <a:rPr lang="fr-FR" altLang="en-US" sz="4800" dirty="0" err="1"/>
              <a:t>adipiscing</a:t>
            </a:r>
            <a:r>
              <a:rPr lang="fr-FR" altLang="en-US" sz="4800" dirty="0"/>
              <a:t> </a:t>
            </a:r>
            <a:r>
              <a:rPr lang="fr-FR" altLang="en-US" sz="4800" dirty="0" err="1"/>
              <a:t>elit</a:t>
            </a:r>
            <a:r>
              <a:rPr lang="fr-FR" altLang="en-US" sz="4800" dirty="0"/>
              <a:t>. Nunc eu </a:t>
            </a:r>
            <a:r>
              <a:rPr lang="fr-FR" altLang="en-US" sz="4800" dirty="0" err="1"/>
              <a:t>lorem</a:t>
            </a:r>
            <a:r>
              <a:rPr lang="fr-FR" altLang="en-US" sz="4800" dirty="0"/>
              <a:t> et </a:t>
            </a:r>
            <a:r>
              <a:rPr lang="fr-FR" altLang="en-US" sz="4800" dirty="0" err="1"/>
              <a:t>lectus</a:t>
            </a:r>
            <a:r>
              <a:rPr lang="fr-FR" altLang="en-US" sz="4800" dirty="0"/>
              <a:t> </a:t>
            </a:r>
            <a:r>
              <a:rPr lang="fr-FR" altLang="en-US" sz="4800" dirty="0" err="1"/>
              <a:t>ullamcorper</a:t>
            </a:r>
            <a:r>
              <a:rPr lang="fr-FR" altLang="en-US" sz="4800" dirty="0"/>
              <a:t> </a:t>
            </a:r>
            <a:r>
              <a:rPr lang="fr-FR" altLang="en-US" sz="4800" dirty="0" err="1"/>
              <a:t>malesuada</a:t>
            </a:r>
            <a:r>
              <a:rPr lang="fr-FR" altLang="en-US" sz="4800" dirty="0"/>
              <a:t>. </a:t>
            </a:r>
            <a:r>
              <a:rPr lang="fr-FR" altLang="en-US" sz="4800" dirty="0" err="1"/>
              <a:t>Quisque</a:t>
            </a:r>
            <a:r>
              <a:rPr lang="fr-FR" altLang="en-US" sz="4800" dirty="0"/>
              <a:t> </a:t>
            </a:r>
            <a:r>
              <a:rPr lang="fr-FR" altLang="en-US" sz="4800" dirty="0" err="1"/>
              <a:t>turpis</a:t>
            </a:r>
            <a:r>
              <a:rPr lang="fr-FR" altLang="en-US" sz="4800" dirty="0"/>
              <a:t> </a:t>
            </a:r>
            <a:r>
              <a:rPr lang="fr-FR" altLang="en-US" sz="4800" dirty="0" err="1"/>
              <a:t>felis</a:t>
            </a:r>
            <a:r>
              <a:rPr lang="fr-FR" altLang="en-US" sz="4800" dirty="0"/>
              <a:t>, </a:t>
            </a:r>
            <a:r>
              <a:rPr lang="fr-FR" altLang="en-US" sz="4800" dirty="0" err="1"/>
              <a:t>vulputate</a:t>
            </a:r>
            <a:r>
              <a:rPr lang="fr-FR" altLang="en-US" sz="4800" dirty="0"/>
              <a:t> id pretium a, </a:t>
            </a:r>
            <a:r>
              <a:rPr lang="fr-FR" altLang="en-US" sz="4800" dirty="0" err="1"/>
              <a:t>accumsan</a:t>
            </a:r>
            <a:r>
              <a:rPr lang="fr-FR" altLang="en-US" sz="4800" dirty="0"/>
              <a:t> </a:t>
            </a:r>
            <a:r>
              <a:rPr lang="fr-FR" altLang="en-US" sz="4800" dirty="0" err="1"/>
              <a:t>facilisis</a:t>
            </a:r>
            <a:r>
              <a:rPr lang="fr-FR" altLang="en-US" sz="4800" dirty="0"/>
              <a:t> erat. </a:t>
            </a:r>
            <a:r>
              <a:rPr lang="fr-FR" altLang="en-US" sz="4800" dirty="0" err="1"/>
              <a:t>Maecenas</a:t>
            </a:r>
            <a:r>
              <a:rPr lang="fr-FR" altLang="en-US" sz="4800" dirty="0"/>
              <a:t> et tristique </a:t>
            </a:r>
            <a:r>
              <a:rPr lang="fr-FR" altLang="en-US" sz="4800" dirty="0" err="1"/>
              <a:t>lorem</a:t>
            </a:r>
            <a:r>
              <a:rPr lang="fr-FR" altLang="en-US" sz="4800" dirty="0"/>
              <a:t>. </a:t>
            </a:r>
            <a:r>
              <a:rPr lang="fr-FR" altLang="en-US" sz="4800" dirty="0" err="1"/>
              <a:t>Aenean</a:t>
            </a:r>
            <a:r>
              <a:rPr lang="fr-FR" altLang="en-US" sz="4800" dirty="0"/>
              <a:t> </a:t>
            </a:r>
            <a:r>
              <a:rPr lang="fr-FR" altLang="en-US" sz="4800" dirty="0" err="1"/>
              <a:t>leo</a:t>
            </a:r>
            <a:r>
              <a:rPr lang="fr-FR" altLang="en-US" sz="4800" dirty="0"/>
              <a:t> magna, </a:t>
            </a:r>
            <a:r>
              <a:rPr lang="fr-FR" altLang="en-US" sz="4800" dirty="0" err="1"/>
              <a:t>varius</a:t>
            </a:r>
            <a:r>
              <a:rPr lang="fr-FR" altLang="en-US" sz="4800" dirty="0"/>
              <a:t> id </a:t>
            </a:r>
            <a:r>
              <a:rPr lang="fr-FR" altLang="en-US" sz="4800" dirty="0" err="1"/>
              <a:t>neque</a:t>
            </a:r>
            <a:r>
              <a:rPr lang="fr-FR" altLang="en-US" sz="4800" dirty="0"/>
              <a:t> </a:t>
            </a:r>
            <a:r>
              <a:rPr lang="fr-FR" altLang="en-US" sz="4800" dirty="0" err="1"/>
              <a:t>ac</a:t>
            </a:r>
            <a:r>
              <a:rPr lang="fr-FR" altLang="en-US" sz="4800" dirty="0"/>
              <a:t>, </a:t>
            </a:r>
            <a:r>
              <a:rPr lang="fr-FR" altLang="en-US" sz="4800" dirty="0" err="1"/>
              <a:t>sagittis</a:t>
            </a:r>
            <a:r>
              <a:rPr lang="fr-FR" altLang="en-US" sz="4800" dirty="0"/>
              <a:t> </a:t>
            </a:r>
            <a:r>
              <a:rPr lang="fr-FR" altLang="en-US" sz="4800" dirty="0" err="1"/>
              <a:t>pellentesque</a:t>
            </a:r>
            <a:r>
              <a:rPr lang="fr-FR" altLang="en-US" sz="4800" dirty="0"/>
              <a:t> libero. Morbi </a:t>
            </a:r>
            <a:r>
              <a:rPr lang="fr-FR" altLang="en-US" sz="4800" dirty="0" err="1"/>
              <a:t>quis</a:t>
            </a:r>
            <a:r>
              <a:rPr lang="fr-FR" altLang="en-US" sz="4800" dirty="0"/>
              <a:t> diam </a:t>
            </a:r>
            <a:r>
              <a:rPr lang="fr-FR" altLang="en-US" sz="4800" dirty="0" err="1"/>
              <a:t>rutrum</a:t>
            </a:r>
            <a:r>
              <a:rPr lang="fr-FR" altLang="en-US" sz="4800" dirty="0"/>
              <a:t>, </a:t>
            </a:r>
            <a:r>
              <a:rPr lang="fr-FR" altLang="en-US" sz="4800" dirty="0" err="1"/>
              <a:t>aliquam</a:t>
            </a:r>
            <a:r>
              <a:rPr lang="fr-FR" altLang="en-US" sz="4800" dirty="0"/>
              <a:t> </a:t>
            </a:r>
            <a:r>
              <a:rPr lang="fr-FR" altLang="en-US" sz="4800" dirty="0" err="1"/>
              <a:t>velit</a:t>
            </a:r>
            <a:r>
              <a:rPr lang="fr-FR" altLang="en-US" sz="4800" dirty="0"/>
              <a:t> vitae, </a:t>
            </a:r>
            <a:r>
              <a:rPr lang="fr-FR" altLang="en-US" sz="4800" dirty="0" err="1"/>
              <a:t>varius</a:t>
            </a:r>
            <a:r>
              <a:rPr lang="fr-FR" altLang="en-US" sz="4800" dirty="0"/>
              <a:t> </a:t>
            </a:r>
            <a:r>
              <a:rPr lang="fr-FR" altLang="en-US" sz="4800" dirty="0" err="1"/>
              <a:t>risus</a:t>
            </a:r>
            <a:r>
              <a:rPr lang="fr-FR" altLang="en-US" sz="4800" dirty="0"/>
              <a:t>. </a:t>
            </a:r>
            <a:r>
              <a:rPr lang="fr-FR" altLang="en-US" sz="4800" dirty="0" err="1"/>
              <a:t>Curabitur</a:t>
            </a:r>
            <a:r>
              <a:rPr lang="fr-FR" altLang="en-US" sz="4800" dirty="0"/>
              <a:t> </a:t>
            </a:r>
            <a:r>
              <a:rPr lang="fr-FR" altLang="en-US" sz="4800" dirty="0" err="1"/>
              <a:t>quis</a:t>
            </a:r>
            <a:r>
              <a:rPr lang="fr-FR" altLang="en-US" sz="4800" dirty="0"/>
              <a:t> </a:t>
            </a:r>
            <a:r>
              <a:rPr lang="fr-FR" altLang="en-US" sz="4800" dirty="0" err="1"/>
              <a:t>viverra</a:t>
            </a:r>
            <a:r>
              <a:rPr lang="fr-FR" altLang="en-US" sz="4800" dirty="0"/>
              <a:t> </a:t>
            </a:r>
            <a:r>
              <a:rPr lang="fr-FR" altLang="en-US" sz="4800" dirty="0" err="1"/>
              <a:t>sapien</a:t>
            </a:r>
            <a:r>
              <a:rPr lang="fr-FR" altLang="en-US" sz="4800" dirty="0"/>
              <a:t>, eu </a:t>
            </a:r>
            <a:r>
              <a:rPr lang="fr-FR" altLang="en-US" sz="4800" dirty="0" err="1"/>
              <a:t>convallis</a:t>
            </a:r>
            <a:r>
              <a:rPr lang="fr-FR" altLang="en-US" sz="4800" dirty="0"/>
              <a:t> </a:t>
            </a:r>
            <a:r>
              <a:rPr lang="fr-FR" altLang="en-US" sz="4800" dirty="0" err="1"/>
              <a:t>leo</a:t>
            </a:r>
            <a:r>
              <a:rPr lang="fr-FR" altLang="en-US" sz="4800" dirty="0"/>
              <a:t>. </a:t>
            </a:r>
            <a:r>
              <a:rPr lang="fr-FR" altLang="en-US" sz="4800" dirty="0" err="1"/>
              <a:t>Quisque</a:t>
            </a:r>
            <a:r>
              <a:rPr lang="fr-FR" altLang="en-US" sz="4800" dirty="0"/>
              <a:t> </a:t>
            </a:r>
            <a:r>
              <a:rPr lang="fr-FR" altLang="en-US" sz="4800" dirty="0" err="1"/>
              <a:t>tincidunt</a:t>
            </a:r>
            <a:r>
              <a:rPr lang="fr-FR" altLang="en-US" sz="4800" dirty="0"/>
              <a:t> </a:t>
            </a:r>
            <a:r>
              <a:rPr lang="fr-FR" altLang="en-US" sz="4800" dirty="0" err="1"/>
              <a:t>velit</a:t>
            </a:r>
            <a:r>
              <a:rPr lang="fr-FR" altLang="en-US" sz="4800" dirty="0"/>
              <a:t> </a:t>
            </a:r>
            <a:r>
              <a:rPr lang="fr-FR" altLang="en-US" sz="4800" dirty="0" err="1"/>
              <a:t>quam</a:t>
            </a:r>
            <a:r>
              <a:rPr lang="fr-FR" altLang="en-US" sz="4800" dirty="0"/>
              <a:t>, in </a:t>
            </a:r>
            <a:r>
              <a:rPr lang="fr-FR" altLang="en-US" sz="4800" dirty="0" err="1"/>
              <a:t>interdum</a:t>
            </a:r>
            <a:r>
              <a:rPr lang="fr-FR" altLang="en-US" sz="4800" dirty="0"/>
              <a:t> ex </a:t>
            </a:r>
            <a:r>
              <a:rPr lang="fr-FR" altLang="en-US" sz="4800" dirty="0" err="1"/>
              <a:t>tincidunt</a:t>
            </a:r>
            <a:r>
              <a:rPr lang="fr-FR" altLang="en-US" sz="4800" dirty="0"/>
              <a:t> ut. </a:t>
            </a:r>
            <a:r>
              <a:rPr lang="fr-FR" altLang="en-US" sz="4800" dirty="0" err="1"/>
              <a:t>Aenean</a:t>
            </a:r>
            <a:r>
              <a:rPr lang="fr-FR" altLang="en-US" sz="4800" dirty="0"/>
              <a:t> </a:t>
            </a:r>
            <a:r>
              <a:rPr lang="fr-FR" altLang="en-US" sz="4800" dirty="0" err="1"/>
              <a:t>fermentum</a:t>
            </a:r>
            <a:r>
              <a:rPr lang="fr-FR" altLang="en-US" sz="4800" dirty="0"/>
              <a:t> at massa vitae </a:t>
            </a:r>
            <a:r>
              <a:rPr lang="fr-FR" altLang="en-US" sz="4800" dirty="0" err="1"/>
              <a:t>aliquam</a:t>
            </a:r>
            <a:r>
              <a:rPr lang="fr-FR" altLang="en-US" sz="4800" dirty="0"/>
              <a:t>. </a:t>
            </a:r>
            <a:r>
              <a:rPr lang="fr-FR" altLang="en-US" sz="4800" dirty="0" err="1"/>
              <a:t>Fusce</a:t>
            </a:r>
            <a:r>
              <a:rPr lang="fr-FR" altLang="en-US" sz="4800" dirty="0"/>
              <a:t> </a:t>
            </a:r>
            <a:r>
              <a:rPr lang="fr-FR" altLang="en-US" sz="4800" dirty="0" err="1"/>
              <a:t>vel</a:t>
            </a:r>
            <a:r>
              <a:rPr lang="fr-FR" altLang="en-US" sz="4800" dirty="0"/>
              <a:t> diam at </a:t>
            </a:r>
            <a:r>
              <a:rPr lang="fr-FR" altLang="en-US" sz="4800" dirty="0" err="1"/>
              <a:t>neque</a:t>
            </a:r>
            <a:r>
              <a:rPr lang="fr-FR" altLang="en-US" sz="4800" dirty="0"/>
              <a:t> </a:t>
            </a:r>
            <a:r>
              <a:rPr lang="fr-FR" altLang="en-US" sz="4800" dirty="0" err="1"/>
              <a:t>ultricies</a:t>
            </a:r>
            <a:r>
              <a:rPr lang="fr-FR" altLang="en-US" sz="4800" dirty="0"/>
              <a:t> </a:t>
            </a:r>
            <a:r>
              <a:rPr lang="fr-FR" altLang="en-US" sz="4800" dirty="0" err="1"/>
              <a:t>ultrices</a:t>
            </a:r>
            <a:r>
              <a:rPr lang="fr-FR" altLang="en-US" sz="4800" dirty="0"/>
              <a:t> et </a:t>
            </a:r>
            <a:r>
              <a:rPr lang="fr-FR" altLang="en-US" sz="4800" dirty="0" err="1"/>
              <a:t>quis</a:t>
            </a:r>
            <a:r>
              <a:rPr lang="fr-FR" altLang="en-US" sz="4800" dirty="0"/>
              <a:t> </a:t>
            </a:r>
            <a:r>
              <a:rPr lang="fr-FR" altLang="en-US" sz="4800" dirty="0" err="1"/>
              <a:t>justo</a:t>
            </a:r>
            <a:r>
              <a:rPr lang="fr-FR" altLang="en-US" sz="4800" dirty="0"/>
              <a:t>. </a:t>
            </a:r>
            <a:r>
              <a:rPr lang="fr-FR" altLang="en-US" sz="4800" dirty="0" err="1"/>
              <a:t>Vivamus</a:t>
            </a:r>
            <a:r>
              <a:rPr lang="fr-FR" altLang="en-US" sz="4800" dirty="0"/>
              <a:t> pretium </a:t>
            </a:r>
            <a:r>
              <a:rPr lang="fr-FR" altLang="en-US" sz="4800" dirty="0" err="1"/>
              <a:t>leo</a:t>
            </a:r>
            <a:r>
              <a:rPr lang="fr-FR" altLang="en-US" sz="4800" dirty="0"/>
              <a:t> </a:t>
            </a:r>
            <a:r>
              <a:rPr lang="fr-FR" altLang="en-US" sz="4800" dirty="0" err="1"/>
              <a:t>sem</a:t>
            </a:r>
            <a:r>
              <a:rPr lang="fr-FR" altLang="en-US" sz="4800" dirty="0"/>
              <a:t>, et </a:t>
            </a:r>
            <a:r>
              <a:rPr lang="fr-FR" altLang="en-US" sz="4800" dirty="0" err="1"/>
              <a:t>imperdiet</a:t>
            </a:r>
            <a:r>
              <a:rPr lang="fr-FR" altLang="en-US" sz="4800" dirty="0"/>
              <a:t> </a:t>
            </a:r>
            <a:r>
              <a:rPr lang="fr-FR" altLang="en-US" sz="4800" dirty="0" err="1"/>
              <a:t>quam</a:t>
            </a:r>
            <a:r>
              <a:rPr lang="fr-FR" altLang="en-US" sz="4800" dirty="0"/>
              <a:t> </a:t>
            </a:r>
            <a:r>
              <a:rPr lang="fr-FR" altLang="en-US" sz="4800" dirty="0" err="1"/>
              <a:t>vestibulum</a:t>
            </a:r>
            <a:r>
              <a:rPr lang="fr-FR" altLang="en-US" sz="4800" dirty="0"/>
              <a:t> </a:t>
            </a:r>
            <a:r>
              <a:rPr lang="fr-FR" altLang="en-US" sz="4800" dirty="0" err="1"/>
              <a:t>vel</a:t>
            </a:r>
            <a:r>
              <a:rPr lang="fr-FR" altLang="en-US" sz="4800" dirty="0"/>
              <a:t>. Cras eu </a:t>
            </a:r>
            <a:r>
              <a:rPr lang="fr-FR" altLang="en-US" sz="4800" dirty="0" err="1"/>
              <a:t>fermentum</a:t>
            </a:r>
            <a:r>
              <a:rPr lang="fr-FR" altLang="en-US" sz="4800" dirty="0"/>
              <a:t> ex. </a:t>
            </a:r>
            <a:r>
              <a:rPr lang="fr-FR" altLang="en-US" sz="4800" dirty="0" err="1"/>
              <a:t>Donec</a:t>
            </a:r>
            <a:r>
              <a:rPr lang="fr-FR" altLang="en-US" sz="4800" dirty="0"/>
              <a:t> </a:t>
            </a:r>
            <a:r>
              <a:rPr lang="fr-FR" altLang="en-US" sz="4800" dirty="0" err="1"/>
              <a:t>orci</a:t>
            </a:r>
            <a:r>
              <a:rPr lang="fr-FR" altLang="en-US" sz="4800" dirty="0"/>
              <a:t> </a:t>
            </a:r>
            <a:r>
              <a:rPr lang="fr-FR" altLang="en-US" sz="4800" dirty="0" err="1"/>
              <a:t>tortor</a:t>
            </a:r>
            <a:r>
              <a:rPr lang="fr-FR" altLang="en-US" sz="4800" dirty="0"/>
              <a:t>, </a:t>
            </a:r>
            <a:r>
              <a:rPr lang="fr-FR" altLang="en-US" sz="4800" dirty="0" err="1"/>
              <a:t>eleifend</a:t>
            </a:r>
            <a:r>
              <a:rPr lang="fr-FR" altLang="en-US" sz="4800" dirty="0"/>
              <a:t> et magna </a:t>
            </a:r>
            <a:r>
              <a:rPr lang="fr-FR" altLang="en-US" sz="4800" dirty="0" err="1"/>
              <a:t>sed</a:t>
            </a:r>
            <a:r>
              <a:rPr lang="fr-FR" altLang="en-US" sz="4800" dirty="0"/>
              <a:t>, </a:t>
            </a:r>
            <a:r>
              <a:rPr lang="fr-FR" altLang="en-US" sz="4800" dirty="0" err="1"/>
              <a:t>ultrices</a:t>
            </a:r>
            <a:r>
              <a:rPr lang="fr-FR" altLang="en-US" sz="4800" dirty="0"/>
              <a:t> pulvinar diam. Sed </a:t>
            </a:r>
            <a:r>
              <a:rPr lang="fr-FR" altLang="en-US" sz="4800" dirty="0" err="1"/>
              <a:t>luctus</a:t>
            </a:r>
            <a:r>
              <a:rPr lang="fr-FR" altLang="en-US" sz="4800" dirty="0"/>
              <a:t> </a:t>
            </a:r>
            <a:r>
              <a:rPr lang="fr-FR" altLang="en-US" sz="4800" dirty="0" err="1"/>
              <a:t>elit</a:t>
            </a:r>
            <a:r>
              <a:rPr lang="fr-FR" altLang="en-US" sz="4800" dirty="0"/>
              <a:t> </a:t>
            </a:r>
            <a:r>
              <a:rPr lang="fr-FR" altLang="en-US" sz="4800" dirty="0" err="1"/>
              <a:t>efficitur</a:t>
            </a:r>
            <a:r>
              <a:rPr lang="fr-FR" altLang="en-US" sz="4800" dirty="0"/>
              <a:t> </a:t>
            </a:r>
            <a:r>
              <a:rPr lang="fr-FR" altLang="en-US" sz="4800" dirty="0" err="1"/>
              <a:t>efficitur</a:t>
            </a:r>
            <a:r>
              <a:rPr lang="fr-FR" altLang="en-US" sz="4800" dirty="0"/>
              <a:t> </a:t>
            </a:r>
            <a:r>
              <a:rPr lang="fr-FR" altLang="en-US" sz="4800" dirty="0" err="1"/>
              <a:t>auctor</a:t>
            </a:r>
            <a:r>
              <a:rPr lang="fr-FR" altLang="en-US" sz="4800" dirty="0"/>
              <a:t>. </a:t>
            </a:r>
            <a:r>
              <a:rPr lang="fr-FR" altLang="en-US" sz="4800" dirty="0" err="1"/>
              <a:t>Proin</a:t>
            </a:r>
            <a:r>
              <a:rPr lang="fr-FR" altLang="en-US" sz="4800" dirty="0"/>
              <a:t> </a:t>
            </a:r>
            <a:r>
              <a:rPr lang="fr-FR" altLang="en-US" sz="4800" dirty="0" err="1"/>
              <a:t>turpis</a:t>
            </a:r>
            <a:r>
              <a:rPr lang="fr-FR" altLang="en-US" sz="4800" dirty="0"/>
              <a:t> </a:t>
            </a:r>
            <a:r>
              <a:rPr lang="fr-FR" altLang="en-US" sz="4800" dirty="0" err="1"/>
              <a:t>lacus</a:t>
            </a:r>
            <a:r>
              <a:rPr lang="fr-FR" altLang="en-US" sz="4800" dirty="0"/>
              <a:t>, </a:t>
            </a:r>
            <a:r>
              <a:rPr lang="fr-FR" altLang="en-US" sz="4800" dirty="0" err="1"/>
              <a:t>fermentum</a:t>
            </a:r>
            <a:r>
              <a:rPr lang="fr-FR" altLang="en-US" sz="4800" dirty="0"/>
              <a:t> </a:t>
            </a:r>
            <a:r>
              <a:rPr lang="fr-FR" altLang="en-US" sz="4800" dirty="0" err="1"/>
              <a:t>sit</a:t>
            </a:r>
            <a:r>
              <a:rPr lang="fr-FR" altLang="en-US" sz="4800" dirty="0"/>
              <a:t> </a:t>
            </a:r>
            <a:r>
              <a:rPr lang="fr-FR" altLang="en-US" sz="4800" dirty="0" err="1"/>
              <a:t>amet</a:t>
            </a:r>
            <a:r>
              <a:rPr lang="fr-FR" altLang="en-US" sz="4800" dirty="0"/>
              <a:t> massa </a:t>
            </a:r>
            <a:r>
              <a:rPr lang="fr-FR" altLang="en-US" sz="4800" dirty="0" err="1"/>
              <a:t>vel</a:t>
            </a:r>
            <a:r>
              <a:rPr lang="fr-FR" altLang="en-US" sz="4800" dirty="0"/>
              <a:t>, </a:t>
            </a:r>
            <a:r>
              <a:rPr lang="fr-FR" altLang="en-US" sz="4800" dirty="0" err="1"/>
              <a:t>consectetur</a:t>
            </a:r>
            <a:r>
              <a:rPr lang="fr-FR" altLang="en-US" sz="4800" dirty="0"/>
              <a:t> </a:t>
            </a:r>
            <a:r>
              <a:rPr lang="fr-FR" altLang="en-US" sz="4800" dirty="0" err="1"/>
              <a:t>aliquet</a:t>
            </a:r>
            <a:r>
              <a:rPr lang="fr-FR" altLang="en-US" sz="4800" dirty="0"/>
              <a:t> </a:t>
            </a:r>
            <a:r>
              <a:rPr lang="fr-FR" altLang="en-US" sz="4800" dirty="0" err="1"/>
              <a:t>nisl</a:t>
            </a:r>
            <a:r>
              <a:rPr lang="fr-FR" altLang="en-US" sz="4800" dirty="0"/>
              <a:t>. Integer </a:t>
            </a:r>
            <a:r>
              <a:rPr lang="fr-FR" altLang="en-US" sz="4800" dirty="0" err="1"/>
              <a:t>nisl</a:t>
            </a:r>
            <a:r>
              <a:rPr lang="fr-FR" altLang="en-US" sz="4800" dirty="0"/>
              <a:t> </a:t>
            </a:r>
            <a:r>
              <a:rPr lang="fr-FR" altLang="en-US" sz="4800" dirty="0" err="1"/>
              <a:t>augue</a:t>
            </a:r>
            <a:r>
              <a:rPr lang="fr-FR" altLang="en-US" sz="4800" dirty="0"/>
              <a:t>, </a:t>
            </a:r>
            <a:r>
              <a:rPr lang="fr-FR" altLang="en-US" sz="4800" dirty="0" err="1"/>
              <a:t>vehicula</a:t>
            </a:r>
            <a:r>
              <a:rPr lang="fr-FR" altLang="en-US" sz="4800" dirty="0"/>
              <a:t> non </a:t>
            </a:r>
            <a:r>
              <a:rPr lang="fr-FR" altLang="en-US" sz="4800" dirty="0" err="1"/>
              <a:t>mauris</a:t>
            </a:r>
            <a:r>
              <a:rPr lang="fr-FR" altLang="en-US" sz="4800" dirty="0"/>
              <a:t> </a:t>
            </a:r>
            <a:r>
              <a:rPr lang="fr-FR" altLang="en-US" sz="4800" dirty="0" err="1"/>
              <a:t>vel</a:t>
            </a:r>
            <a:r>
              <a:rPr lang="fr-FR" altLang="en-US" sz="4800" dirty="0"/>
              <a:t>, </a:t>
            </a:r>
            <a:r>
              <a:rPr lang="fr-FR" altLang="en-US" sz="4800" dirty="0" err="1"/>
              <a:t>faucibus</a:t>
            </a:r>
            <a:r>
              <a:rPr lang="fr-FR" altLang="en-US" sz="4800" dirty="0"/>
              <a:t> </a:t>
            </a:r>
            <a:r>
              <a:rPr lang="fr-FR" altLang="en-US" sz="4800" dirty="0" err="1"/>
              <a:t>viverra</a:t>
            </a:r>
            <a:r>
              <a:rPr lang="fr-FR" altLang="en-US" sz="4800" dirty="0"/>
              <a:t> ipsum. </a:t>
            </a:r>
            <a:r>
              <a:rPr lang="fr-FR" altLang="en-US" sz="4800" dirty="0" err="1"/>
              <a:t>Curabitur</a:t>
            </a:r>
            <a:r>
              <a:rPr lang="fr-FR" altLang="en-US" sz="4800" dirty="0"/>
              <a:t> </a:t>
            </a:r>
            <a:r>
              <a:rPr lang="fr-FR" altLang="en-US" sz="4800" dirty="0" err="1"/>
              <a:t>egestas</a:t>
            </a:r>
            <a:r>
              <a:rPr lang="fr-FR" altLang="en-US" sz="4800" dirty="0"/>
              <a:t> est </a:t>
            </a:r>
            <a:r>
              <a:rPr lang="fr-FR" altLang="en-US" sz="4800" dirty="0" err="1"/>
              <a:t>purus</a:t>
            </a:r>
            <a:r>
              <a:rPr lang="fr-FR" altLang="en-US" sz="4800" dirty="0"/>
              <a:t>, </a:t>
            </a:r>
            <a:r>
              <a:rPr lang="fr-FR" altLang="en-US" sz="4800" dirty="0" err="1"/>
              <a:t>sit</a:t>
            </a:r>
            <a:r>
              <a:rPr lang="fr-FR" altLang="en-US" sz="4800" dirty="0"/>
              <a:t> </a:t>
            </a:r>
            <a:r>
              <a:rPr lang="fr-FR" altLang="en-US" sz="4800" dirty="0" err="1"/>
              <a:t>amet</a:t>
            </a:r>
            <a:r>
              <a:rPr lang="fr-FR" altLang="en-US" sz="4800" dirty="0"/>
              <a:t> </a:t>
            </a:r>
            <a:r>
              <a:rPr lang="fr-FR" altLang="en-US" sz="4800" dirty="0" err="1"/>
              <a:t>ullamcorper</a:t>
            </a:r>
            <a:r>
              <a:rPr lang="fr-FR" altLang="en-US" sz="4800" dirty="0"/>
              <a:t> </a:t>
            </a:r>
            <a:r>
              <a:rPr lang="fr-FR" altLang="en-US" sz="4800" dirty="0" err="1"/>
              <a:t>metus</a:t>
            </a:r>
            <a:r>
              <a:rPr lang="fr-FR" altLang="en-US" sz="4800" dirty="0"/>
              <a:t> </a:t>
            </a:r>
            <a:r>
              <a:rPr lang="fr-FR" altLang="en-US" sz="4800" dirty="0" err="1"/>
              <a:t>feugiat</a:t>
            </a:r>
            <a:r>
              <a:rPr lang="fr-FR" altLang="en-US" sz="4800" dirty="0"/>
              <a:t> et. </a:t>
            </a:r>
            <a:r>
              <a:rPr lang="fr-FR" altLang="en-US" sz="4800" dirty="0" err="1"/>
              <a:t>Aenean</a:t>
            </a:r>
            <a:r>
              <a:rPr lang="fr-FR" altLang="en-US" sz="4800" dirty="0"/>
              <a:t> </a:t>
            </a:r>
            <a:r>
              <a:rPr lang="fr-FR" altLang="en-US" sz="4800" dirty="0" err="1"/>
              <a:t>tempus</a:t>
            </a:r>
            <a:r>
              <a:rPr lang="fr-FR" altLang="en-US" sz="4800" dirty="0"/>
              <a:t> dictum ante, a </a:t>
            </a:r>
            <a:r>
              <a:rPr lang="fr-FR" altLang="en-US" sz="4800" dirty="0" err="1"/>
              <a:t>dapibus</a:t>
            </a:r>
            <a:r>
              <a:rPr lang="fr-FR" altLang="en-US" sz="4800" dirty="0"/>
              <a:t> </a:t>
            </a:r>
            <a:r>
              <a:rPr lang="fr-FR" altLang="en-US" sz="4800" dirty="0" err="1"/>
              <a:t>dui</a:t>
            </a:r>
            <a:r>
              <a:rPr lang="fr-FR" altLang="en-US" sz="4800" dirty="0"/>
              <a:t> </a:t>
            </a:r>
            <a:r>
              <a:rPr lang="fr-FR" altLang="en-US" sz="4800" dirty="0" err="1"/>
              <a:t>lacinia</a:t>
            </a:r>
            <a:r>
              <a:rPr lang="fr-FR" altLang="en-US" sz="4800" dirty="0"/>
              <a:t> et. </a:t>
            </a:r>
            <a:r>
              <a:rPr lang="fr-FR" altLang="en-US" sz="4800" dirty="0" err="1"/>
              <a:t>Aliquam</a:t>
            </a:r>
            <a:r>
              <a:rPr lang="fr-FR" altLang="en-US" sz="4800" dirty="0"/>
              <a:t>.</a:t>
            </a:r>
            <a:r>
              <a:rPr lang="en-US" altLang="en-US" sz="4800" dirty="0"/>
              <a:t>                                                                                                                                                                                                                                                                                       </a:t>
            </a:r>
          </a:p>
          <a:p>
            <a:pPr>
              <a:spcBef>
                <a:spcPct val="0"/>
              </a:spcBef>
              <a:buFontTx/>
              <a:buNone/>
            </a:pPr>
            <a:r>
              <a:rPr lang="en-US" altLang="en-US" sz="4800" dirty="0"/>
              <a:t>                                                                                        </a:t>
            </a:r>
          </a:p>
          <a:p>
            <a:pPr>
              <a:spcBef>
                <a:spcPct val="0"/>
              </a:spcBef>
              <a:buFontTx/>
              <a:buNone/>
            </a:pPr>
            <a:endParaRPr lang="en-US" altLang="en-US" sz="4800" dirty="0"/>
          </a:p>
          <a:p>
            <a:pPr>
              <a:spcBef>
                <a:spcPct val="0"/>
              </a:spcBef>
              <a:buFontTx/>
              <a:buNone/>
            </a:pPr>
            <a:endParaRPr lang="en-US" altLang="en-US" sz="4800" dirty="0"/>
          </a:p>
          <a:p>
            <a:pPr>
              <a:spcBef>
                <a:spcPct val="0"/>
              </a:spcBef>
              <a:buFontTx/>
              <a:buNone/>
            </a:pPr>
            <a:endParaRPr lang="en-US" altLang="en-US" sz="4800" dirty="0"/>
          </a:p>
          <a:p>
            <a:pPr>
              <a:spcBef>
                <a:spcPct val="0"/>
              </a:spcBef>
              <a:buFontTx/>
              <a:buNone/>
            </a:pPr>
            <a:endParaRPr lang="en-US" altLang="en-US" sz="4800" dirty="0"/>
          </a:p>
          <a:p>
            <a:pPr>
              <a:spcBef>
                <a:spcPct val="0"/>
              </a:spcBef>
              <a:buFontTx/>
              <a:buNone/>
            </a:pPr>
            <a:endParaRPr lang="en-US" altLang="en-US" sz="4800" dirty="0"/>
          </a:p>
          <a:p>
            <a:pPr>
              <a:spcBef>
                <a:spcPct val="0"/>
              </a:spcBef>
              <a:buFontTx/>
              <a:buNone/>
            </a:pPr>
            <a:endParaRPr lang="en-US" altLang="en-US" sz="4800" dirty="0"/>
          </a:p>
          <a:p>
            <a:pPr>
              <a:spcBef>
                <a:spcPct val="0"/>
              </a:spcBef>
              <a:buFontTx/>
              <a:buNone/>
            </a:pPr>
            <a:endParaRPr lang="en-US" altLang="en-US" sz="4800" dirty="0"/>
          </a:p>
          <a:p>
            <a:pPr>
              <a:spcBef>
                <a:spcPct val="0"/>
              </a:spcBef>
              <a:buFont typeface="Arial" panose="020B0604020202020204" pitchFamily="34" charset="0"/>
              <a:buNone/>
            </a:pPr>
            <a:r>
              <a:rPr lang="en-US" altLang="en-US" sz="3200" b="1" dirty="0">
                <a:ea typeface="Times New Roman" panose="02020603050405020304" pitchFamily="18" charset="0"/>
                <a:cs typeface="Arial" panose="020B0604020202020204" pitchFamily="34" charset="0"/>
              </a:rPr>
              <a:t>Figure 1: The distribution of the study population according to current job category</a:t>
            </a:r>
            <a:endParaRPr lang="en-US" altLang="en-US" sz="3200" dirty="0">
              <a:ea typeface="Times New Roman" panose="02020603050405020304" pitchFamily="18" charset="0"/>
              <a:cs typeface="Arial" panose="020B0604020202020204" pitchFamily="34" charset="0"/>
            </a:endParaRPr>
          </a:p>
          <a:p>
            <a:pPr>
              <a:spcBef>
                <a:spcPct val="0"/>
              </a:spcBef>
              <a:buFontTx/>
              <a:buNone/>
            </a:pPr>
            <a:endParaRPr lang="en-US" altLang="en-US" sz="4800" dirty="0"/>
          </a:p>
          <a:p>
            <a:pPr>
              <a:spcBef>
                <a:spcPct val="0"/>
              </a:spcBef>
              <a:buFontTx/>
              <a:buNone/>
            </a:pPr>
            <a:endParaRPr lang="en-US" altLang="en-US" sz="4800" dirty="0"/>
          </a:p>
          <a:p>
            <a:pPr>
              <a:spcBef>
                <a:spcPct val="0"/>
              </a:spcBef>
              <a:buFontTx/>
              <a:buNone/>
            </a:pPr>
            <a:r>
              <a:rPr lang="en-US" altLang="en-US" sz="4800" dirty="0"/>
              <a:t>                                                                                 </a:t>
            </a:r>
          </a:p>
          <a:p>
            <a:pPr algn="just">
              <a:spcBef>
                <a:spcPct val="0"/>
              </a:spcBef>
              <a:buFontTx/>
              <a:buNone/>
            </a:pPr>
            <a:endParaRPr lang="en-US" altLang="en-US" sz="4800" dirty="0"/>
          </a:p>
          <a:p>
            <a:pPr algn="just">
              <a:spcBef>
                <a:spcPct val="0"/>
              </a:spcBef>
              <a:buFontTx/>
              <a:buNone/>
            </a:pPr>
            <a:endParaRPr lang="en-US" altLang="en-US" sz="4800" dirty="0"/>
          </a:p>
          <a:p>
            <a:pPr>
              <a:spcBef>
                <a:spcPct val="0"/>
              </a:spcBef>
              <a:buFontTx/>
              <a:buNone/>
            </a:pPr>
            <a:endParaRPr lang="fr-FR" altLang="en-US" sz="4000" dirty="0">
              <a:latin typeface="Arial" panose="020B0604020202020204" pitchFamily="34" charset="0"/>
            </a:endParaRPr>
          </a:p>
        </p:txBody>
      </p:sp>
      <p:sp>
        <p:nvSpPr>
          <p:cNvPr id="2053" name="ZoneTexte 7">
            <a:extLst>
              <a:ext uri="{FF2B5EF4-FFF2-40B4-BE49-F238E27FC236}">
                <a16:creationId xmlns:a16="http://schemas.microsoft.com/office/drawing/2014/main" id="{4D009D83-F61D-4A59-A21C-D846B7FFA9D1}"/>
              </a:ext>
            </a:extLst>
          </p:cNvPr>
          <p:cNvSpPr txBox="1">
            <a:spLocks noChangeArrowheads="1"/>
          </p:cNvSpPr>
          <p:nvPr/>
        </p:nvSpPr>
        <p:spPr bwMode="auto">
          <a:xfrm>
            <a:off x="32575500" y="12468225"/>
            <a:ext cx="13514388" cy="142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6420" tIns="43210" rIns="86420" bIns="43210">
            <a:spAutoFit/>
          </a:bodyPr>
          <a:lstStyle>
            <a:lvl1pPr>
              <a:spcBef>
                <a:spcPct val="20000"/>
              </a:spcBef>
              <a:buFont typeface="Arial" panose="020B0604020202020204" pitchFamily="34" charset="0"/>
              <a:buChar char="•"/>
              <a:defRPr sz="149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130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112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93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93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93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93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93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9300">
                <a:solidFill>
                  <a:schemeClr val="tx1"/>
                </a:solidFill>
                <a:latin typeface="Calibri" panose="020F0502020204030204" pitchFamily="34" charset="0"/>
                <a:ea typeface="MS PGothic" panose="020B0600070205080204" pitchFamily="34" charset="-128"/>
              </a:defRPr>
            </a:lvl9pPr>
          </a:lstStyle>
          <a:p>
            <a:pPr algn="just">
              <a:buFont typeface="Arial" panose="020B0604020202020204" pitchFamily="34" charset="0"/>
              <a:buNone/>
            </a:pPr>
            <a:endParaRPr lang="fr-FR" altLang="en-US" sz="4800" b="1">
              <a:latin typeface="Arial" panose="020B0604020202020204" pitchFamily="34" charset="0"/>
            </a:endParaRPr>
          </a:p>
          <a:p>
            <a:pPr algn="just">
              <a:buFont typeface="Arial" panose="020B0604020202020204" pitchFamily="34" charset="0"/>
              <a:buNone/>
            </a:pPr>
            <a:r>
              <a:rPr lang="fr-FR" altLang="en-US" sz="4800" b="1">
                <a:latin typeface="Arial" panose="020B0604020202020204" pitchFamily="34" charset="0"/>
              </a:rPr>
              <a:t>Conclusion &amp; perspectives :</a:t>
            </a:r>
          </a:p>
          <a:p>
            <a:pPr algn="just" eaLnBrk="1" hangingPunct="1">
              <a:spcBef>
                <a:spcPct val="0"/>
              </a:spcBef>
              <a:buFontTx/>
              <a:buNone/>
            </a:pPr>
            <a:r>
              <a:rPr lang="fr-FR" altLang="en-US" sz="4800">
                <a:latin typeface="Arial" panose="020B0604020202020204" pitchFamily="34" charset="0"/>
              </a:rPr>
              <a:t> </a:t>
            </a:r>
            <a:r>
              <a:rPr lang="fr-FR" altLang="en-US" sz="4800"/>
              <a:t>Lorem ipsum dolor sit amet, consectetur adipiscing elit. Nunc eu lorem et lectus ullamcorper malesuada. Quisque turpis felis, vulputate id pretium a, accumsan facilisis erat. Maecenas et tristique lorem. Aenean leo magna, varius id neque ac, sagittis pellentesque libero. Morbi quis diam rutrum, aliquam velit vitae, varius risus. Curabitur quis viverra sapien, eu convallis leo. Quisque tincidunt velit quam, in interdum ex tincidunt ut. Aenean fermentum at massa vitae aliquam. Fusce vel diam at neque ultricies ultrices et quis justo. Vivamus pretium leo sem, et imperdiet quam vestibulum vel. Cras eu fermentum ex. Donec orci tortor, eleifend et magna sed, ultrices pulvinar diam.</a:t>
            </a:r>
          </a:p>
          <a:p>
            <a:pPr algn="just" eaLnBrk="1" hangingPunct="1">
              <a:spcBef>
                <a:spcPct val="0"/>
              </a:spcBef>
              <a:buFontTx/>
              <a:buNone/>
            </a:pPr>
            <a:r>
              <a:rPr lang="en-US" altLang="en-US" sz="4800" b="1"/>
              <a:t>Acknowledgement</a:t>
            </a:r>
            <a:r>
              <a:rPr lang="en-US" altLang="en-US" sz="4800"/>
              <a:t> : </a:t>
            </a:r>
            <a:r>
              <a:rPr lang="fr-FR" altLang="en-US" sz="4800"/>
              <a:t>Lorem ipsum dolor sit amet, consectetur adipiscing elit. Nunc eu lorem et lectus ullamcorper malesuada.</a:t>
            </a:r>
            <a:endParaRPr lang="fr-FR" altLang="en-US" sz="4000">
              <a:latin typeface="Arial" panose="020B0604020202020204" pitchFamily="34" charset="0"/>
            </a:endParaRPr>
          </a:p>
        </p:txBody>
      </p:sp>
      <p:sp>
        <p:nvSpPr>
          <p:cNvPr id="2" name="Rectangle 1">
            <a:extLst>
              <a:ext uri="{FF2B5EF4-FFF2-40B4-BE49-F238E27FC236}">
                <a16:creationId xmlns:a16="http://schemas.microsoft.com/office/drawing/2014/main" id="{D1344587-BAC5-498A-8EF3-A4E4AD97FF82}"/>
              </a:ext>
            </a:extLst>
          </p:cNvPr>
          <p:cNvSpPr/>
          <p:nvPr/>
        </p:nvSpPr>
        <p:spPr>
          <a:xfrm>
            <a:off x="0" y="-77788"/>
            <a:ext cx="47507525" cy="2962276"/>
          </a:xfrm>
          <a:prstGeom prst="rect">
            <a:avLst/>
          </a:prstGeom>
          <a:solidFill>
            <a:srgbClr val="29338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fr-FR">
              <a:solidFill>
                <a:schemeClr val="bg1"/>
              </a:solidFill>
            </a:endParaRPr>
          </a:p>
        </p:txBody>
      </p:sp>
      <p:sp>
        <p:nvSpPr>
          <p:cNvPr id="22" name="Rectangle 21">
            <a:extLst>
              <a:ext uri="{FF2B5EF4-FFF2-40B4-BE49-F238E27FC236}">
                <a16:creationId xmlns:a16="http://schemas.microsoft.com/office/drawing/2014/main" id="{322BD235-F9C7-4C98-AA09-88A72CF1AE3D}"/>
              </a:ext>
            </a:extLst>
          </p:cNvPr>
          <p:cNvSpPr/>
          <p:nvPr/>
        </p:nvSpPr>
        <p:spPr>
          <a:xfrm>
            <a:off x="42918063" y="287338"/>
            <a:ext cx="4114800" cy="20526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fr-FR" sz="5000" dirty="0" err="1">
                <a:solidFill>
                  <a:srgbClr val="FF0000"/>
                </a:solidFill>
              </a:rPr>
              <a:t>Your</a:t>
            </a:r>
            <a:br>
              <a:rPr lang="fr-FR" sz="5000" dirty="0">
                <a:solidFill>
                  <a:srgbClr val="FF0000"/>
                </a:solidFill>
              </a:rPr>
            </a:br>
            <a:r>
              <a:rPr lang="fr-FR" sz="5000" dirty="0">
                <a:solidFill>
                  <a:srgbClr val="FF0000"/>
                </a:solidFill>
              </a:rPr>
              <a:t>logo</a:t>
            </a:r>
          </a:p>
        </p:txBody>
      </p:sp>
      <p:pic>
        <p:nvPicPr>
          <p:cNvPr id="2056" name="Picture 18">
            <a:extLst>
              <a:ext uri="{FF2B5EF4-FFF2-40B4-BE49-F238E27FC236}">
                <a16:creationId xmlns:a16="http://schemas.microsoft.com/office/drawing/2014/main" id="{3D3B2A6A-87D4-4E5C-8618-B7F77D82FF9E}"/>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720850" y="12566650"/>
            <a:ext cx="8361363" cy="4791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3" name="Table 2">
            <a:extLst>
              <a:ext uri="{FF2B5EF4-FFF2-40B4-BE49-F238E27FC236}">
                <a16:creationId xmlns:a16="http://schemas.microsoft.com/office/drawing/2014/main" id="{7D2FDF55-60FA-48B9-B63E-884A29FDBA4D}"/>
              </a:ext>
            </a:extLst>
          </p:cNvPr>
          <p:cNvGraphicFramePr>
            <a:graphicFrameLocks noGrp="1"/>
          </p:cNvGraphicFramePr>
          <p:nvPr/>
        </p:nvGraphicFramePr>
        <p:xfrm>
          <a:off x="32719963" y="3800475"/>
          <a:ext cx="12954000" cy="7681915"/>
        </p:xfrm>
        <a:graphic>
          <a:graphicData uri="http://schemas.openxmlformats.org/drawingml/2006/table">
            <a:tbl>
              <a:tblPr/>
              <a:tblGrid>
                <a:gridCol w="2103437">
                  <a:extLst>
                    <a:ext uri="{9D8B030D-6E8A-4147-A177-3AD203B41FA5}">
                      <a16:colId xmlns:a16="http://schemas.microsoft.com/office/drawing/2014/main" val="20000"/>
                    </a:ext>
                  </a:extLst>
                </a:gridCol>
                <a:gridCol w="1408113">
                  <a:extLst>
                    <a:ext uri="{9D8B030D-6E8A-4147-A177-3AD203B41FA5}">
                      <a16:colId xmlns:a16="http://schemas.microsoft.com/office/drawing/2014/main" val="20001"/>
                    </a:ext>
                  </a:extLst>
                </a:gridCol>
                <a:gridCol w="1887537">
                  <a:extLst>
                    <a:ext uri="{9D8B030D-6E8A-4147-A177-3AD203B41FA5}">
                      <a16:colId xmlns:a16="http://schemas.microsoft.com/office/drawing/2014/main" val="20002"/>
                    </a:ext>
                  </a:extLst>
                </a:gridCol>
                <a:gridCol w="1887538">
                  <a:extLst>
                    <a:ext uri="{9D8B030D-6E8A-4147-A177-3AD203B41FA5}">
                      <a16:colId xmlns:a16="http://schemas.microsoft.com/office/drawing/2014/main" val="20003"/>
                    </a:ext>
                  </a:extLst>
                </a:gridCol>
                <a:gridCol w="1889125">
                  <a:extLst>
                    <a:ext uri="{9D8B030D-6E8A-4147-A177-3AD203B41FA5}">
                      <a16:colId xmlns:a16="http://schemas.microsoft.com/office/drawing/2014/main" val="20004"/>
                    </a:ext>
                  </a:extLst>
                </a:gridCol>
                <a:gridCol w="1889125">
                  <a:extLst>
                    <a:ext uri="{9D8B030D-6E8A-4147-A177-3AD203B41FA5}">
                      <a16:colId xmlns:a16="http://schemas.microsoft.com/office/drawing/2014/main" val="20005"/>
                    </a:ext>
                  </a:extLst>
                </a:gridCol>
                <a:gridCol w="1889125">
                  <a:extLst>
                    <a:ext uri="{9D8B030D-6E8A-4147-A177-3AD203B41FA5}">
                      <a16:colId xmlns:a16="http://schemas.microsoft.com/office/drawing/2014/main" val="20006"/>
                    </a:ext>
                  </a:extLst>
                </a:gridCol>
              </a:tblGrid>
              <a:tr h="1371543">
                <a:tc>
                  <a:txBody>
                    <a:bodyPr/>
                    <a:lstStyle>
                      <a:lvl1pPr defTabSz="4257675">
                        <a:spcBef>
                          <a:spcPct val="20000"/>
                        </a:spcBef>
                        <a:buFont typeface="Arial" charset="0"/>
                        <a:defRPr sz="13500">
                          <a:solidFill>
                            <a:schemeClr val="tx1"/>
                          </a:solidFill>
                          <a:latin typeface="Calibri" charset="0"/>
                          <a:ea typeface="MS PGothic" charset="-128"/>
                        </a:defRPr>
                      </a:lvl1pPr>
                      <a:lvl2pPr defTabSz="4257675">
                        <a:spcBef>
                          <a:spcPct val="20000"/>
                        </a:spcBef>
                        <a:buFont typeface="Arial" charset="0"/>
                        <a:defRPr sz="11800">
                          <a:solidFill>
                            <a:schemeClr val="tx1"/>
                          </a:solidFill>
                          <a:latin typeface="Calibri" charset="0"/>
                          <a:ea typeface="MS PGothic" charset="-128"/>
                        </a:defRPr>
                      </a:lvl2pPr>
                      <a:lvl3pPr defTabSz="4257675">
                        <a:spcBef>
                          <a:spcPct val="20000"/>
                        </a:spcBef>
                        <a:buFont typeface="Arial" charset="0"/>
                        <a:defRPr sz="10200">
                          <a:solidFill>
                            <a:schemeClr val="tx1"/>
                          </a:solidFill>
                          <a:latin typeface="Calibri" charset="0"/>
                          <a:ea typeface="MS PGothic" charset="-128"/>
                        </a:defRPr>
                      </a:lvl3pPr>
                      <a:lvl4pPr defTabSz="4257675">
                        <a:spcBef>
                          <a:spcPct val="20000"/>
                        </a:spcBef>
                        <a:buFont typeface="Arial" charset="0"/>
                        <a:defRPr sz="8500">
                          <a:solidFill>
                            <a:schemeClr val="tx1"/>
                          </a:solidFill>
                          <a:latin typeface="Calibri" charset="0"/>
                          <a:ea typeface="MS PGothic" charset="-128"/>
                        </a:defRPr>
                      </a:lvl4pPr>
                      <a:lvl5pPr defTabSz="4257675">
                        <a:spcBef>
                          <a:spcPct val="20000"/>
                        </a:spcBef>
                        <a:buFont typeface="Arial" charset="0"/>
                        <a:defRPr sz="8500">
                          <a:solidFill>
                            <a:schemeClr val="tx1"/>
                          </a:solidFill>
                          <a:latin typeface="Calibri" charset="0"/>
                          <a:ea typeface="MS PGothic" charset="-128"/>
                        </a:defRPr>
                      </a:lvl5pPr>
                      <a:lvl6pPr marL="89741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6pPr>
                      <a:lvl7pPr marL="94313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7pPr>
                      <a:lvl8pPr marL="98885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8pPr>
                      <a:lvl9pPr marL="103457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9pPr>
                    </a:lstStyle>
                    <a:p>
                      <a:pPr marL="0" marR="0" lvl="0" indent="0" algn="just" defTabSz="4257675" rtl="0" eaLnBrk="1" fontAlgn="base" latinLnBrk="0" hangingPunct="1">
                        <a:lnSpc>
                          <a:spcPct val="150000"/>
                        </a:lnSpc>
                        <a:spcBef>
                          <a:spcPct val="0"/>
                        </a:spcBef>
                        <a:spcAft>
                          <a:spcPct val="0"/>
                        </a:spcAft>
                        <a:buClrTx/>
                        <a:buSzTx/>
                        <a:buFontTx/>
                        <a:buNone/>
                        <a:tabLst/>
                      </a:pPr>
                      <a:endParaRPr kumimoji="0" lang="en-US" altLang="fr-FR" sz="2000" b="1" i="0" u="none" strike="noStrike" cap="none" normalizeH="0" baseline="0" dirty="0">
                        <a:ln>
                          <a:noFill/>
                        </a:ln>
                        <a:solidFill>
                          <a:srgbClr val="FFFFFF"/>
                        </a:solidFill>
                        <a:effectLst/>
                        <a:latin typeface="Calibri" charset="0"/>
                        <a:ea typeface="Times New Roman" charset="0"/>
                        <a:cs typeface="Arial" charset="0"/>
                      </a:endParaRPr>
                    </a:p>
                  </a:txBody>
                  <a:tcPr marL="68582" marR="68582"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6">
                  <a:txBody>
                    <a:bodyPr/>
                    <a:lstStyle>
                      <a:lvl1pPr defTabSz="4257675">
                        <a:spcBef>
                          <a:spcPct val="20000"/>
                        </a:spcBef>
                        <a:buFont typeface="Arial" charset="0"/>
                        <a:defRPr sz="13500">
                          <a:solidFill>
                            <a:schemeClr val="tx1"/>
                          </a:solidFill>
                          <a:latin typeface="Calibri" charset="0"/>
                          <a:ea typeface="MS PGothic" charset="-128"/>
                        </a:defRPr>
                      </a:lvl1pPr>
                      <a:lvl2pPr defTabSz="4257675">
                        <a:spcBef>
                          <a:spcPct val="20000"/>
                        </a:spcBef>
                        <a:buFont typeface="Arial" charset="0"/>
                        <a:defRPr sz="11800">
                          <a:solidFill>
                            <a:schemeClr val="tx1"/>
                          </a:solidFill>
                          <a:latin typeface="Calibri" charset="0"/>
                          <a:ea typeface="MS PGothic" charset="-128"/>
                        </a:defRPr>
                      </a:lvl2pPr>
                      <a:lvl3pPr defTabSz="4257675">
                        <a:spcBef>
                          <a:spcPct val="20000"/>
                        </a:spcBef>
                        <a:buFont typeface="Arial" charset="0"/>
                        <a:defRPr sz="10200">
                          <a:solidFill>
                            <a:schemeClr val="tx1"/>
                          </a:solidFill>
                          <a:latin typeface="Calibri" charset="0"/>
                          <a:ea typeface="MS PGothic" charset="-128"/>
                        </a:defRPr>
                      </a:lvl3pPr>
                      <a:lvl4pPr defTabSz="4257675">
                        <a:spcBef>
                          <a:spcPct val="20000"/>
                        </a:spcBef>
                        <a:buFont typeface="Arial" charset="0"/>
                        <a:defRPr sz="8500">
                          <a:solidFill>
                            <a:schemeClr val="tx1"/>
                          </a:solidFill>
                          <a:latin typeface="Calibri" charset="0"/>
                          <a:ea typeface="MS PGothic" charset="-128"/>
                        </a:defRPr>
                      </a:lvl4pPr>
                      <a:lvl5pPr defTabSz="4257675">
                        <a:spcBef>
                          <a:spcPct val="20000"/>
                        </a:spcBef>
                        <a:buFont typeface="Arial" charset="0"/>
                        <a:defRPr sz="8500">
                          <a:solidFill>
                            <a:schemeClr val="tx1"/>
                          </a:solidFill>
                          <a:latin typeface="Calibri" charset="0"/>
                          <a:ea typeface="MS PGothic" charset="-128"/>
                        </a:defRPr>
                      </a:lvl5pPr>
                      <a:lvl6pPr marL="89741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6pPr>
                      <a:lvl7pPr marL="94313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7pPr>
                      <a:lvl8pPr marL="98885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8pPr>
                      <a:lvl9pPr marL="103457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9pPr>
                    </a:lstStyle>
                    <a:p>
                      <a:pPr marL="0" marR="0" lvl="0" indent="0" algn="ctr" defTabSz="4257675" rtl="0" eaLnBrk="1" fontAlgn="base" latinLnBrk="0" hangingPunct="1">
                        <a:lnSpc>
                          <a:spcPct val="150000"/>
                        </a:lnSpc>
                        <a:spcBef>
                          <a:spcPct val="0"/>
                        </a:spcBef>
                        <a:spcAft>
                          <a:spcPct val="0"/>
                        </a:spcAft>
                        <a:buClrTx/>
                        <a:buSzTx/>
                        <a:buFontTx/>
                        <a:buNone/>
                        <a:tabLst/>
                      </a:pPr>
                      <a:r>
                        <a:rPr kumimoji="0" lang="en-US" altLang="fr-FR" sz="2000" b="1" i="0" u="none" strike="noStrike" cap="none" normalizeH="0" baseline="0">
                          <a:ln>
                            <a:noFill/>
                          </a:ln>
                          <a:solidFill>
                            <a:srgbClr val="FFFFFF"/>
                          </a:solidFill>
                          <a:effectLst/>
                          <a:latin typeface="Calibri" charset="0"/>
                          <a:ea typeface="MS PGothic" charset="-128"/>
                        </a:rPr>
                        <a:t> </a:t>
                      </a:r>
                      <a:endParaRPr kumimoji="0" lang="en-US" altLang="fr-FR" sz="1800" b="1" i="0" u="none" strike="noStrike" cap="none" normalizeH="0" baseline="0">
                        <a:ln>
                          <a:noFill/>
                        </a:ln>
                        <a:solidFill>
                          <a:srgbClr val="FFFFFF"/>
                        </a:solidFill>
                        <a:effectLst/>
                        <a:latin typeface="Calibri" charset="0"/>
                        <a:ea typeface="MS PGothic" charset="-128"/>
                      </a:endParaRPr>
                    </a:p>
                    <a:p>
                      <a:pPr marL="0" marR="0" lvl="0" indent="0" algn="ctr" defTabSz="4257675" rtl="0" eaLnBrk="1" fontAlgn="base" latinLnBrk="0" hangingPunct="1">
                        <a:lnSpc>
                          <a:spcPct val="150000"/>
                        </a:lnSpc>
                        <a:spcBef>
                          <a:spcPct val="0"/>
                        </a:spcBef>
                        <a:spcAft>
                          <a:spcPct val="0"/>
                        </a:spcAft>
                        <a:buClrTx/>
                        <a:buSzTx/>
                        <a:buFontTx/>
                        <a:buNone/>
                        <a:tabLst/>
                      </a:pPr>
                      <a:r>
                        <a:rPr kumimoji="0" lang="en-US" altLang="fr-FR" sz="4000" b="1" i="0" u="none" strike="noStrike" cap="none" normalizeH="0" baseline="0">
                          <a:ln>
                            <a:noFill/>
                          </a:ln>
                          <a:solidFill>
                            <a:srgbClr val="FFFFFF"/>
                          </a:solidFill>
                          <a:effectLst/>
                          <a:latin typeface="Calibri" charset="0"/>
                          <a:ea typeface="MS PGothic" charset="-128"/>
                        </a:rPr>
                        <a:t>Current job category</a:t>
                      </a:r>
                      <a:endParaRPr kumimoji="0" lang="en-US" altLang="fr-FR" sz="3600" b="1" i="0" u="none" strike="noStrike" cap="none" normalizeH="0" baseline="0">
                        <a:ln>
                          <a:noFill/>
                        </a:ln>
                        <a:solidFill>
                          <a:srgbClr val="FFFFFF"/>
                        </a:solidFill>
                        <a:effectLst/>
                        <a:latin typeface="Calibri" charset="0"/>
                        <a:ea typeface="Times New Roman" charset="0"/>
                        <a:cs typeface="Arial" charset="0"/>
                      </a:endParaRPr>
                    </a:p>
                  </a:txBody>
                  <a:tcPr marL="68582" marR="68582"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10000"/>
                  </a:ext>
                </a:extLst>
              </a:tr>
              <a:tr h="914362">
                <a:tc>
                  <a:txBody>
                    <a:bodyPr/>
                    <a:lstStyle>
                      <a:lvl1pPr defTabSz="4257675">
                        <a:spcBef>
                          <a:spcPct val="20000"/>
                        </a:spcBef>
                        <a:buFont typeface="Arial" charset="0"/>
                        <a:defRPr sz="13500">
                          <a:solidFill>
                            <a:schemeClr val="tx1"/>
                          </a:solidFill>
                          <a:latin typeface="Calibri" charset="0"/>
                          <a:ea typeface="MS PGothic" charset="-128"/>
                        </a:defRPr>
                      </a:lvl1pPr>
                      <a:lvl2pPr defTabSz="4257675">
                        <a:spcBef>
                          <a:spcPct val="20000"/>
                        </a:spcBef>
                        <a:buFont typeface="Arial" charset="0"/>
                        <a:defRPr sz="11800">
                          <a:solidFill>
                            <a:schemeClr val="tx1"/>
                          </a:solidFill>
                          <a:latin typeface="Calibri" charset="0"/>
                          <a:ea typeface="MS PGothic" charset="-128"/>
                        </a:defRPr>
                      </a:lvl2pPr>
                      <a:lvl3pPr defTabSz="4257675">
                        <a:spcBef>
                          <a:spcPct val="20000"/>
                        </a:spcBef>
                        <a:buFont typeface="Arial" charset="0"/>
                        <a:defRPr sz="10200">
                          <a:solidFill>
                            <a:schemeClr val="tx1"/>
                          </a:solidFill>
                          <a:latin typeface="Calibri" charset="0"/>
                          <a:ea typeface="MS PGothic" charset="-128"/>
                        </a:defRPr>
                      </a:lvl3pPr>
                      <a:lvl4pPr defTabSz="4257675">
                        <a:spcBef>
                          <a:spcPct val="20000"/>
                        </a:spcBef>
                        <a:buFont typeface="Arial" charset="0"/>
                        <a:defRPr sz="8500">
                          <a:solidFill>
                            <a:schemeClr val="tx1"/>
                          </a:solidFill>
                          <a:latin typeface="Calibri" charset="0"/>
                          <a:ea typeface="MS PGothic" charset="-128"/>
                        </a:defRPr>
                      </a:lvl4pPr>
                      <a:lvl5pPr defTabSz="4257675">
                        <a:spcBef>
                          <a:spcPct val="20000"/>
                        </a:spcBef>
                        <a:buFont typeface="Arial" charset="0"/>
                        <a:defRPr sz="8500">
                          <a:solidFill>
                            <a:schemeClr val="tx1"/>
                          </a:solidFill>
                          <a:latin typeface="Calibri" charset="0"/>
                          <a:ea typeface="MS PGothic" charset="-128"/>
                        </a:defRPr>
                      </a:lvl5pPr>
                      <a:lvl6pPr marL="89741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6pPr>
                      <a:lvl7pPr marL="94313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7pPr>
                      <a:lvl8pPr marL="98885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8pPr>
                      <a:lvl9pPr marL="103457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9pPr>
                    </a:lstStyle>
                    <a:p>
                      <a:pPr marL="0" marR="0" lvl="0" indent="0" algn="ctr" defTabSz="4257675" rtl="0" eaLnBrk="1" fontAlgn="base" latinLnBrk="0" hangingPunct="1">
                        <a:lnSpc>
                          <a:spcPct val="150000"/>
                        </a:lnSpc>
                        <a:spcBef>
                          <a:spcPct val="0"/>
                        </a:spcBef>
                        <a:spcAft>
                          <a:spcPct val="0"/>
                        </a:spcAft>
                        <a:buClrTx/>
                        <a:buSzTx/>
                        <a:buFontTx/>
                        <a:buNone/>
                        <a:tabLst/>
                      </a:pPr>
                      <a:r>
                        <a:rPr kumimoji="0" lang="en-US" altLang="fr-FR" sz="1200" b="1" i="0" u="none" strike="noStrike" cap="none" normalizeH="0" baseline="0">
                          <a:ln>
                            <a:noFill/>
                          </a:ln>
                          <a:solidFill>
                            <a:srgbClr val="FFFFFF"/>
                          </a:solidFill>
                          <a:effectLst/>
                          <a:latin typeface="Calibri" charset="0"/>
                          <a:ea typeface="MS PGothic" charset="-128"/>
                        </a:rPr>
                        <a:t> </a:t>
                      </a:r>
                      <a:endParaRPr kumimoji="0" lang="en-US" altLang="fr-FR" sz="1100" b="1" i="0" u="none" strike="noStrike" cap="none" normalizeH="0" baseline="0">
                        <a:ln>
                          <a:noFill/>
                        </a:ln>
                        <a:solidFill>
                          <a:srgbClr val="FFFFFF"/>
                        </a:solidFill>
                        <a:effectLst/>
                        <a:latin typeface="Calibri" charset="0"/>
                        <a:ea typeface="Times New Roman" charset="0"/>
                        <a:cs typeface="Arial" charset="0"/>
                      </a:endParaRPr>
                    </a:p>
                  </a:txBody>
                  <a:tcPr marL="68582" marR="68582"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2">
                  <a:txBody>
                    <a:bodyPr/>
                    <a:lstStyle>
                      <a:lvl1pPr defTabSz="4257675">
                        <a:spcBef>
                          <a:spcPct val="20000"/>
                        </a:spcBef>
                        <a:buFont typeface="Arial" charset="0"/>
                        <a:defRPr sz="13500">
                          <a:solidFill>
                            <a:schemeClr val="tx1"/>
                          </a:solidFill>
                          <a:latin typeface="Calibri" charset="0"/>
                          <a:ea typeface="MS PGothic" charset="-128"/>
                        </a:defRPr>
                      </a:lvl1pPr>
                      <a:lvl2pPr defTabSz="4257675">
                        <a:spcBef>
                          <a:spcPct val="20000"/>
                        </a:spcBef>
                        <a:buFont typeface="Arial" charset="0"/>
                        <a:defRPr sz="11800">
                          <a:solidFill>
                            <a:schemeClr val="tx1"/>
                          </a:solidFill>
                          <a:latin typeface="Calibri" charset="0"/>
                          <a:ea typeface="MS PGothic" charset="-128"/>
                        </a:defRPr>
                      </a:lvl2pPr>
                      <a:lvl3pPr defTabSz="4257675">
                        <a:spcBef>
                          <a:spcPct val="20000"/>
                        </a:spcBef>
                        <a:buFont typeface="Arial" charset="0"/>
                        <a:defRPr sz="10200">
                          <a:solidFill>
                            <a:schemeClr val="tx1"/>
                          </a:solidFill>
                          <a:latin typeface="Calibri" charset="0"/>
                          <a:ea typeface="MS PGothic" charset="-128"/>
                        </a:defRPr>
                      </a:lvl3pPr>
                      <a:lvl4pPr defTabSz="4257675">
                        <a:spcBef>
                          <a:spcPct val="20000"/>
                        </a:spcBef>
                        <a:buFont typeface="Arial" charset="0"/>
                        <a:defRPr sz="8500">
                          <a:solidFill>
                            <a:schemeClr val="tx1"/>
                          </a:solidFill>
                          <a:latin typeface="Calibri" charset="0"/>
                          <a:ea typeface="MS PGothic" charset="-128"/>
                        </a:defRPr>
                      </a:lvl4pPr>
                      <a:lvl5pPr defTabSz="4257675">
                        <a:spcBef>
                          <a:spcPct val="20000"/>
                        </a:spcBef>
                        <a:buFont typeface="Arial" charset="0"/>
                        <a:defRPr sz="8500">
                          <a:solidFill>
                            <a:schemeClr val="tx1"/>
                          </a:solidFill>
                          <a:latin typeface="Calibri" charset="0"/>
                          <a:ea typeface="MS PGothic" charset="-128"/>
                        </a:defRPr>
                      </a:lvl5pPr>
                      <a:lvl6pPr marL="89741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6pPr>
                      <a:lvl7pPr marL="94313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7pPr>
                      <a:lvl8pPr marL="98885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8pPr>
                      <a:lvl9pPr marL="103457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9pPr>
                    </a:lstStyle>
                    <a:p>
                      <a:pPr marL="0" marR="0" lvl="0" indent="0" algn="ctr" defTabSz="4257675" rtl="0" eaLnBrk="1" fontAlgn="base" latinLnBrk="0" hangingPunct="1">
                        <a:lnSpc>
                          <a:spcPct val="150000"/>
                        </a:lnSpc>
                        <a:spcBef>
                          <a:spcPct val="0"/>
                        </a:spcBef>
                        <a:spcAft>
                          <a:spcPct val="0"/>
                        </a:spcAft>
                        <a:buClrTx/>
                        <a:buSzTx/>
                        <a:buFontTx/>
                        <a:buNone/>
                        <a:tabLst/>
                      </a:pPr>
                      <a:r>
                        <a:rPr kumimoji="0" lang="en-US" altLang="fr-FR" sz="4000" b="0" i="0" u="none" strike="noStrike" cap="none" normalizeH="0" baseline="0" dirty="0">
                          <a:ln>
                            <a:noFill/>
                          </a:ln>
                          <a:solidFill>
                            <a:srgbClr val="000000"/>
                          </a:solidFill>
                          <a:effectLst/>
                          <a:latin typeface="Calibri" charset="0"/>
                          <a:ea typeface="MS PGothic" charset="-128"/>
                        </a:rPr>
                        <a:t>One</a:t>
                      </a:r>
                      <a:endParaRPr kumimoji="0" lang="en-US" altLang="fr-FR" sz="3600" b="0" i="0" u="none" strike="noStrike" cap="none" normalizeH="0" baseline="0" dirty="0">
                        <a:ln>
                          <a:noFill/>
                        </a:ln>
                        <a:solidFill>
                          <a:srgbClr val="000000"/>
                        </a:solidFill>
                        <a:effectLst/>
                        <a:latin typeface="Calibri" charset="0"/>
                        <a:ea typeface="Times New Roman" charset="0"/>
                        <a:cs typeface="Arial" charset="0"/>
                      </a:endParaRPr>
                    </a:p>
                  </a:txBody>
                  <a:tcPr marL="68582" marR="68582"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hMerge="1">
                  <a:txBody>
                    <a:bodyPr/>
                    <a:lstStyle/>
                    <a:p>
                      <a:endParaRPr lang="fr-FR"/>
                    </a:p>
                  </a:txBody>
                  <a:tcPr/>
                </a:tc>
                <a:tc gridSpan="2">
                  <a:txBody>
                    <a:bodyPr/>
                    <a:lstStyle>
                      <a:lvl1pPr defTabSz="4257675">
                        <a:spcBef>
                          <a:spcPct val="20000"/>
                        </a:spcBef>
                        <a:buFont typeface="Arial" charset="0"/>
                        <a:defRPr sz="13500">
                          <a:solidFill>
                            <a:schemeClr val="tx1"/>
                          </a:solidFill>
                          <a:latin typeface="Calibri" charset="0"/>
                          <a:ea typeface="MS PGothic" charset="-128"/>
                        </a:defRPr>
                      </a:lvl1pPr>
                      <a:lvl2pPr defTabSz="4257675">
                        <a:spcBef>
                          <a:spcPct val="20000"/>
                        </a:spcBef>
                        <a:buFont typeface="Arial" charset="0"/>
                        <a:defRPr sz="11800">
                          <a:solidFill>
                            <a:schemeClr val="tx1"/>
                          </a:solidFill>
                          <a:latin typeface="Calibri" charset="0"/>
                          <a:ea typeface="MS PGothic" charset="-128"/>
                        </a:defRPr>
                      </a:lvl2pPr>
                      <a:lvl3pPr defTabSz="4257675">
                        <a:spcBef>
                          <a:spcPct val="20000"/>
                        </a:spcBef>
                        <a:buFont typeface="Arial" charset="0"/>
                        <a:defRPr sz="10200">
                          <a:solidFill>
                            <a:schemeClr val="tx1"/>
                          </a:solidFill>
                          <a:latin typeface="Calibri" charset="0"/>
                          <a:ea typeface="MS PGothic" charset="-128"/>
                        </a:defRPr>
                      </a:lvl3pPr>
                      <a:lvl4pPr defTabSz="4257675">
                        <a:spcBef>
                          <a:spcPct val="20000"/>
                        </a:spcBef>
                        <a:buFont typeface="Arial" charset="0"/>
                        <a:defRPr sz="8500">
                          <a:solidFill>
                            <a:schemeClr val="tx1"/>
                          </a:solidFill>
                          <a:latin typeface="Calibri" charset="0"/>
                          <a:ea typeface="MS PGothic" charset="-128"/>
                        </a:defRPr>
                      </a:lvl4pPr>
                      <a:lvl5pPr defTabSz="4257675">
                        <a:spcBef>
                          <a:spcPct val="20000"/>
                        </a:spcBef>
                        <a:buFont typeface="Arial" charset="0"/>
                        <a:defRPr sz="8500">
                          <a:solidFill>
                            <a:schemeClr val="tx1"/>
                          </a:solidFill>
                          <a:latin typeface="Calibri" charset="0"/>
                          <a:ea typeface="MS PGothic" charset="-128"/>
                        </a:defRPr>
                      </a:lvl5pPr>
                      <a:lvl6pPr marL="89741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6pPr>
                      <a:lvl7pPr marL="94313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7pPr>
                      <a:lvl8pPr marL="98885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8pPr>
                      <a:lvl9pPr marL="103457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9pPr>
                    </a:lstStyle>
                    <a:p>
                      <a:pPr marL="0" marR="0" lvl="0" indent="0" algn="ctr" defTabSz="4257675" rtl="0" eaLnBrk="1" fontAlgn="base" latinLnBrk="0" hangingPunct="1">
                        <a:lnSpc>
                          <a:spcPct val="150000"/>
                        </a:lnSpc>
                        <a:spcBef>
                          <a:spcPct val="0"/>
                        </a:spcBef>
                        <a:spcAft>
                          <a:spcPct val="0"/>
                        </a:spcAft>
                        <a:buClrTx/>
                        <a:buSzTx/>
                        <a:buFontTx/>
                        <a:buNone/>
                        <a:tabLst/>
                      </a:pPr>
                      <a:r>
                        <a:rPr kumimoji="0" lang="en-US" altLang="fr-FR" sz="4000" b="0" i="0" u="none" strike="noStrike" cap="none" normalizeH="0" baseline="0" dirty="0">
                          <a:ln>
                            <a:noFill/>
                          </a:ln>
                          <a:solidFill>
                            <a:srgbClr val="000000"/>
                          </a:solidFill>
                          <a:effectLst/>
                          <a:latin typeface="Calibri" charset="0"/>
                          <a:ea typeface="MS PGothic" charset="-128"/>
                        </a:rPr>
                        <a:t>Two</a:t>
                      </a:r>
                      <a:endParaRPr kumimoji="0" lang="en-US" altLang="fr-FR" sz="3600" b="0" i="0" u="none" strike="noStrike" cap="none" normalizeH="0" baseline="0" dirty="0">
                        <a:ln>
                          <a:noFill/>
                        </a:ln>
                        <a:solidFill>
                          <a:srgbClr val="000000"/>
                        </a:solidFill>
                        <a:effectLst/>
                        <a:latin typeface="Calibri" charset="0"/>
                        <a:ea typeface="Times New Roman" charset="0"/>
                        <a:cs typeface="Arial" charset="0"/>
                      </a:endParaRPr>
                    </a:p>
                  </a:txBody>
                  <a:tcPr marL="68582" marR="68582"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hMerge="1">
                  <a:txBody>
                    <a:bodyPr/>
                    <a:lstStyle/>
                    <a:p>
                      <a:endParaRPr lang="fr-FR"/>
                    </a:p>
                  </a:txBody>
                  <a:tcPr/>
                </a:tc>
                <a:tc gridSpan="2">
                  <a:txBody>
                    <a:bodyPr/>
                    <a:lstStyle>
                      <a:lvl1pPr defTabSz="4257675">
                        <a:spcBef>
                          <a:spcPct val="20000"/>
                        </a:spcBef>
                        <a:buFont typeface="Arial" charset="0"/>
                        <a:defRPr sz="13500">
                          <a:solidFill>
                            <a:schemeClr val="tx1"/>
                          </a:solidFill>
                          <a:latin typeface="Calibri" charset="0"/>
                          <a:ea typeface="MS PGothic" charset="-128"/>
                        </a:defRPr>
                      </a:lvl1pPr>
                      <a:lvl2pPr defTabSz="4257675">
                        <a:spcBef>
                          <a:spcPct val="20000"/>
                        </a:spcBef>
                        <a:buFont typeface="Arial" charset="0"/>
                        <a:defRPr sz="11800">
                          <a:solidFill>
                            <a:schemeClr val="tx1"/>
                          </a:solidFill>
                          <a:latin typeface="Calibri" charset="0"/>
                          <a:ea typeface="MS PGothic" charset="-128"/>
                        </a:defRPr>
                      </a:lvl2pPr>
                      <a:lvl3pPr defTabSz="4257675">
                        <a:spcBef>
                          <a:spcPct val="20000"/>
                        </a:spcBef>
                        <a:buFont typeface="Arial" charset="0"/>
                        <a:defRPr sz="10200">
                          <a:solidFill>
                            <a:schemeClr val="tx1"/>
                          </a:solidFill>
                          <a:latin typeface="Calibri" charset="0"/>
                          <a:ea typeface="MS PGothic" charset="-128"/>
                        </a:defRPr>
                      </a:lvl3pPr>
                      <a:lvl4pPr defTabSz="4257675">
                        <a:spcBef>
                          <a:spcPct val="20000"/>
                        </a:spcBef>
                        <a:buFont typeface="Arial" charset="0"/>
                        <a:defRPr sz="8500">
                          <a:solidFill>
                            <a:schemeClr val="tx1"/>
                          </a:solidFill>
                          <a:latin typeface="Calibri" charset="0"/>
                          <a:ea typeface="MS PGothic" charset="-128"/>
                        </a:defRPr>
                      </a:lvl4pPr>
                      <a:lvl5pPr defTabSz="4257675">
                        <a:spcBef>
                          <a:spcPct val="20000"/>
                        </a:spcBef>
                        <a:buFont typeface="Arial" charset="0"/>
                        <a:defRPr sz="8500">
                          <a:solidFill>
                            <a:schemeClr val="tx1"/>
                          </a:solidFill>
                          <a:latin typeface="Calibri" charset="0"/>
                          <a:ea typeface="MS PGothic" charset="-128"/>
                        </a:defRPr>
                      </a:lvl5pPr>
                      <a:lvl6pPr marL="89741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6pPr>
                      <a:lvl7pPr marL="94313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7pPr>
                      <a:lvl8pPr marL="98885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8pPr>
                      <a:lvl9pPr marL="103457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9pPr>
                    </a:lstStyle>
                    <a:p>
                      <a:pPr marL="0" marR="0" lvl="0" indent="0" algn="ctr" defTabSz="4257675" rtl="0" eaLnBrk="1" fontAlgn="base" latinLnBrk="0" hangingPunct="1">
                        <a:lnSpc>
                          <a:spcPct val="150000"/>
                        </a:lnSpc>
                        <a:spcBef>
                          <a:spcPct val="0"/>
                        </a:spcBef>
                        <a:spcAft>
                          <a:spcPct val="0"/>
                        </a:spcAft>
                        <a:buClrTx/>
                        <a:buSzTx/>
                        <a:buFontTx/>
                        <a:buNone/>
                        <a:tabLst/>
                      </a:pPr>
                      <a:r>
                        <a:rPr kumimoji="0" lang="en-US" altLang="fr-FR" sz="4000" b="0" i="0" u="none" strike="noStrike" cap="none" normalizeH="0" baseline="0" dirty="0">
                          <a:ln>
                            <a:noFill/>
                          </a:ln>
                          <a:solidFill>
                            <a:srgbClr val="000000"/>
                          </a:solidFill>
                          <a:effectLst/>
                          <a:latin typeface="Calibri" charset="0"/>
                          <a:ea typeface="MS PGothic" charset="-128"/>
                        </a:rPr>
                        <a:t>Three</a:t>
                      </a:r>
                    </a:p>
                  </a:txBody>
                  <a:tcPr marL="68582" marR="68582"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hMerge="1">
                  <a:txBody>
                    <a:bodyPr/>
                    <a:lstStyle/>
                    <a:p>
                      <a:endParaRPr lang="fr-FR"/>
                    </a:p>
                  </a:txBody>
                  <a:tcPr/>
                </a:tc>
                <a:extLst>
                  <a:ext uri="{0D108BD9-81ED-4DB2-BD59-A6C34878D82A}">
                    <a16:rowId xmlns:a16="http://schemas.microsoft.com/office/drawing/2014/main" val="10001"/>
                  </a:ext>
                </a:extLst>
              </a:tr>
              <a:tr h="822926">
                <a:tc>
                  <a:txBody>
                    <a:bodyPr/>
                    <a:lstStyle>
                      <a:lvl1pPr defTabSz="4257675">
                        <a:spcBef>
                          <a:spcPct val="20000"/>
                        </a:spcBef>
                        <a:buFont typeface="Arial" charset="0"/>
                        <a:defRPr sz="13500">
                          <a:solidFill>
                            <a:schemeClr val="tx1"/>
                          </a:solidFill>
                          <a:latin typeface="Calibri" charset="0"/>
                          <a:ea typeface="MS PGothic" charset="-128"/>
                        </a:defRPr>
                      </a:lvl1pPr>
                      <a:lvl2pPr defTabSz="4257675">
                        <a:spcBef>
                          <a:spcPct val="20000"/>
                        </a:spcBef>
                        <a:buFont typeface="Arial" charset="0"/>
                        <a:defRPr sz="11800">
                          <a:solidFill>
                            <a:schemeClr val="tx1"/>
                          </a:solidFill>
                          <a:latin typeface="Calibri" charset="0"/>
                          <a:ea typeface="MS PGothic" charset="-128"/>
                        </a:defRPr>
                      </a:lvl2pPr>
                      <a:lvl3pPr defTabSz="4257675">
                        <a:spcBef>
                          <a:spcPct val="20000"/>
                        </a:spcBef>
                        <a:buFont typeface="Arial" charset="0"/>
                        <a:defRPr sz="10200">
                          <a:solidFill>
                            <a:schemeClr val="tx1"/>
                          </a:solidFill>
                          <a:latin typeface="Calibri" charset="0"/>
                          <a:ea typeface="MS PGothic" charset="-128"/>
                        </a:defRPr>
                      </a:lvl3pPr>
                      <a:lvl4pPr defTabSz="4257675">
                        <a:spcBef>
                          <a:spcPct val="20000"/>
                        </a:spcBef>
                        <a:buFont typeface="Arial" charset="0"/>
                        <a:defRPr sz="8500">
                          <a:solidFill>
                            <a:schemeClr val="tx1"/>
                          </a:solidFill>
                          <a:latin typeface="Calibri" charset="0"/>
                          <a:ea typeface="MS PGothic" charset="-128"/>
                        </a:defRPr>
                      </a:lvl4pPr>
                      <a:lvl5pPr defTabSz="4257675">
                        <a:spcBef>
                          <a:spcPct val="20000"/>
                        </a:spcBef>
                        <a:buFont typeface="Arial" charset="0"/>
                        <a:defRPr sz="8500">
                          <a:solidFill>
                            <a:schemeClr val="tx1"/>
                          </a:solidFill>
                          <a:latin typeface="Calibri" charset="0"/>
                          <a:ea typeface="MS PGothic" charset="-128"/>
                        </a:defRPr>
                      </a:lvl5pPr>
                      <a:lvl6pPr marL="89741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6pPr>
                      <a:lvl7pPr marL="94313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7pPr>
                      <a:lvl8pPr marL="98885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8pPr>
                      <a:lvl9pPr marL="103457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9pPr>
                    </a:lstStyle>
                    <a:p>
                      <a:pPr marL="0" marR="0" lvl="0" indent="0" algn="ctr" defTabSz="4257675" rtl="0" eaLnBrk="1" fontAlgn="base" latinLnBrk="0" hangingPunct="1">
                        <a:lnSpc>
                          <a:spcPct val="150000"/>
                        </a:lnSpc>
                        <a:spcBef>
                          <a:spcPct val="0"/>
                        </a:spcBef>
                        <a:spcAft>
                          <a:spcPct val="0"/>
                        </a:spcAft>
                        <a:buClrTx/>
                        <a:buSzTx/>
                        <a:buFontTx/>
                        <a:buNone/>
                        <a:tabLst/>
                      </a:pPr>
                      <a:r>
                        <a:rPr kumimoji="0" lang="en-US" altLang="fr-FR" sz="1200" b="1" i="0" u="none" strike="noStrike" cap="none" normalizeH="0" baseline="0">
                          <a:ln>
                            <a:noFill/>
                          </a:ln>
                          <a:solidFill>
                            <a:srgbClr val="FFFFFF"/>
                          </a:solidFill>
                          <a:effectLst/>
                          <a:latin typeface="Calibri" charset="0"/>
                          <a:ea typeface="MS PGothic" charset="-128"/>
                        </a:rPr>
                        <a:t> </a:t>
                      </a:r>
                      <a:endParaRPr kumimoji="0" lang="en-US" altLang="fr-FR" sz="1100" b="1" i="0" u="none" strike="noStrike" cap="none" normalizeH="0" baseline="0">
                        <a:ln>
                          <a:noFill/>
                        </a:ln>
                        <a:solidFill>
                          <a:srgbClr val="FFFFFF"/>
                        </a:solidFill>
                        <a:effectLst/>
                        <a:latin typeface="Calibri" charset="0"/>
                        <a:ea typeface="Times New Roman" charset="0"/>
                        <a:cs typeface="Arial" charset="0"/>
                      </a:endParaRPr>
                    </a:p>
                  </a:txBody>
                  <a:tcPr marL="68582" marR="68582"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defTabSz="4257675">
                        <a:spcBef>
                          <a:spcPct val="20000"/>
                        </a:spcBef>
                        <a:buFont typeface="Arial" charset="0"/>
                        <a:defRPr sz="13500">
                          <a:solidFill>
                            <a:schemeClr val="tx1"/>
                          </a:solidFill>
                          <a:latin typeface="Calibri" charset="0"/>
                          <a:ea typeface="MS PGothic" charset="-128"/>
                        </a:defRPr>
                      </a:lvl1pPr>
                      <a:lvl2pPr defTabSz="4257675">
                        <a:spcBef>
                          <a:spcPct val="20000"/>
                        </a:spcBef>
                        <a:buFont typeface="Arial" charset="0"/>
                        <a:defRPr sz="11800">
                          <a:solidFill>
                            <a:schemeClr val="tx1"/>
                          </a:solidFill>
                          <a:latin typeface="Calibri" charset="0"/>
                          <a:ea typeface="MS PGothic" charset="-128"/>
                        </a:defRPr>
                      </a:lvl2pPr>
                      <a:lvl3pPr defTabSz="4257675">
                        <a:spcBef>
                          <a:spcPct val="20000"/>
                        </a:spcBef>
                        <a:buFont typeface="Arial" charset="0"/>
                        <a:defRPr sz="10200">
                          <a:solidFill>
                            <a:schemeClr val="tx1"/>
                          </a:solidFill>
                          <a:latin typeface="Calibri" charset="0"/>
                          <a:ea typeface="MS PGothic" charset="-128"/>
                        </a:defRPr>
                      </a:lvl3pPr>
                      <a:lvl4pPr defTabSz="4257675">
                        <a:spcBef>
                          <a:spcPct val="20000"/>
                        </a:spcBef>
                        <a:buFont typeface="Arial" charset="0"/>
                        <a:defRPr sz="8500">
                          <a:solidFill>
                            <a:schemeClr val="tx1"/>
                          </a:solidFill>
                          <a:latin typeface="Calibri" charset="0"/>
                          <a:ea typeface="MS PGothic" charset="-128"/>
                        </a:defRPr>
                      </a:lvl4pPr>
                      <a:lvl5pPr defTabSz="4257675">
                        <a:spcBef>
                          <a:spcPct val="20000"/>
                        </a:spcBef>
                        <a:buFont typeface="Arial" charset="0"/>
                        <a:defRPr sz="8500">
                          <a:solidFill>
                            <a:schemeClr val="tx1"/>
                          </a:solidFill>
                          <a:latin typeface="Calibri" charset="0"/>
                          <a:ea typeface="MS PGothic" charset="-128"/>
                        </a:defRPr>
                      </a:lvl5pPr>
                      <a:lvl6pPr marL="89741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6pPr>
                      <a:lvl7pPr marL="94313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7pPr>
                      <a:lvl8pPr marL="98885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8pPr>
                      <a:lvl9pPr marL="103457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9pPr>
                    </a:lstStyle>
                    <a:p>
                      <a:pPr marL="0" marR="0" lvl="0" indent="0" algn="ctr" defTabSz="4257675" rtl="0" eaLnBrk="1" fontAlgn="base" latinLnBrk="0" hangingPunct="1">
                        <a:lnSpc>
                          <a:spcPct val="150000"/>
                        </a:lnSpc>
                        <a:spcBef>
                          <a:spcPct val="0"/>
                        </a:spcBef>
                        <a:spcAft>
                          <a:spcPct val="0"/>
                        </a:spcAft>
                        <a:buClrTx/>
                        <a:buSzTx/>
                        <a:buFontTx/>
                        <a:buNone/>
                        <a:tabLst/>
                      </a:pPr>
                      <a:r>
                        <a:rPr kumimoji="0" lang="en-US" altLang="fr-FR" sz="3600" b="0" i="0" u="none" strike="noStrike" cap="none" normalizeH="0" baseline="0">
                          <a:ln>
                            <a:noFill/>
                          </a:ln>
                          <a:solidFill>
                            <a:srgbClr val="000000"/>
                          </a:solidFill>
                          <a:effectLst/>
                          <a:latin typeface="Calibri" charset="0"/>
                          <a:ea typeface="MS PGothic" charset="-128"/>
                        </a:rPr>
                        <a:t>N</a:t>
                      </a:r>
                      <a:endParaRPr kumimoji="0" lang="en-US" altLang="fr-FR" sz="3200" b="0" i="0" u="none" strike="noStrike" cap="none" normalizeH="0" baseline="0">
                        <a:ln>
                          <a:noFill/>
                        </a:ln>
                        <a:solidFill>
                          <a:srgbClr val="000000"/>
                        </a:solidFill>
                        <a:effectLst/>
                        <a:latin typeface="Calibri" charset="0"/>
                        <a:ea typeface="Times New Roman" charset="0"/>
                        <a:cs typeface="Arial" charset="0"/>
                      </a:endParaRPr>
                    </a:p>
                  </a:txBody>
                  <a:tcPr marL="68582" marR="68582"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defTabSz="4257675">
                        <a:spcBef>
                          <a:spcPct val="20000"/>
                        </a:spcBef>
                        <a:buFont typeface="Arial" charset="0"/>
                        <a:defRPr sz="13500">
                          <a:solidFill>
                            <a:schemeClr val="tx1"/>
                          </a:solidFill>
                          <a:latin typeface="Calibri" charset="0"/>
                          <a:ea typeface="MS PGothic" charset="-128"/>
                        </a:defRPr>
                      </a:lvl1pPr>
                      <a:lvl2pPr defTabSz="4257675">
                        <a:spcBef>
                          <a:spcPct val="20000"/>
                        </a:spcBef>
                        <a:buFont typeface="Arial" charset="0"/>
                        <a:defRPr sz="11800">
                          <a:solidFill>
                            <a:schemeClr val="tx1"/>
                          </a:solidFill>
                          <a:latin typeface="Calibri" charset="0"/>
                          <a:ea typeface="MS PGothic" charset="-128"/>
                        </a:defRPr>
                      </a:lvl2pPr>
                      <a:lvl3pPr defTabSz="4257675">
                        <a:spcBef>
                          <a:spcPct val="20000"/>
                        </a:spcBef>
                        <a:buFont typeface="Arial" charset="0"/>
                        <a:defRPr sz="10200">
                          <a:solidFill>
                            <a:schemeClr val="tx1"/>
                          </a:solidFill>
                          <a:latin typeface="Calibri" charset="0"/>
                          <a:ea typeface="MS PGothic" charset="-128"/>
                        </a:defRPr>
                      </a:lvl3pPr>
                      <a:lvl4pPr defTabSz="4257675">
                        <a:spcBef>
                          <a:spcPct val="20000"/>
                        </a:spcBef>
                        <a:buFont typeface="Arial" charset="0"/>
                        <a:defRPr sz="8500">
                          <a:solidFill>
                            <a:schemeClr val="tx1"/>
                          </a:solidFill>
                          <a:latin typeface="Calibri" charset="0"/>
                          <a:ea typeface="MS PGothic" charset="-128"/>
                        </a:defRPr>
                      </a:lvl4pPr>
                      <a:lvl5pPr defTabSz="4257675">
                        <a:spcBef>
                          <a:spcPct val="20000"/>
                        </a:spcBef>
                        <a:buFont typeface="Arial" charset="0"/>
                        <a:defRPr sz="8500">
                          <a:solidFill>
                            <a:schemeClr val="tx1"/>
                          </a:solidFill>
                          <a:latin typeface="Calibri" charset="0"/>
                          <a:ea typeface="MS PGothic" charset="-128"/>
                        </a:defRPr>
                      </a:lvl5pPr>
                      <a:lvl6pPr marL="89741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6pPr>
                      <a:lvl7pPr marL="94313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7pPr>
                      <a:lvl8pPr marL="98885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8pPr>
                      <a:lvl9pPr marL="103457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9pPr>
                    </a:lstStyle>
                    <a:p>
                      <a:pPr marL="0" marR="0" lvl="0" indent="0" algn="ctr" defTabSz="4257675" rtl="0" eaLnBrk="1" fontAlgn="base" latinLnBrk="0" hangingPunct="1">
                        <a:lnSpc>
                          <a:spcPct val="150000"/>
                        </a:lnSpc>
                        <a:spcBef>
                          <a:spcPct val="0"/>
                        </a:spcBef>
                        <a:spcAft>
                          <a:spcPct val="0"/>
                        </a:spcAft>
                        <a:buClrTx/>
                        <a:buSzTx/>
                        <a:buFontTx/>
                        <a:buNone/>
                        <a:tabLst/>
                      </a:pPr>
                      <a:r>
                        <a:rPr kumimoji="0" lang="en-US" altLang="fr-FR" sz="3600" b="0" i="0" u="none" strike="noStrike" cap="none" normalizeH="0" baseline="0">
                          <a:ln>
                            <a:noFill/>
                          </a:ln>
                          <a:solidFill>
                            <a:srgbClr val="000000"/>
                          </a:solidFill>
                          <a:effectLst/>
                          <a:latin typeface="Calibri" charset="0"/>
                          <a:ea typeface="MS PGothic" charset="-128"/>
                        </a:rPr>
                        <a:t>%</a:t>
                      </a:r>
                      <a:endParaRPr kumimoji="0" lang="en-US" altLang="fr-FR" sz="3200" b="0" i="0" u="none" strike="noStrike" cap="none" normalizeH="0" baseline="0">
                        <a:ln>
                          <a:noFill/>
                        </a:ln>
                        <a:solidFill>
                          <a:srgbClr val="000000"/>
                        </a:solidFill>
                        <a:effectLst/>
                        <a:latin typeface="Calibri" charset="0"/>
                        <a:ea typeface="Times New Roman" charset="0"/>
                        <a:cs typeface="Arial" charset="0"/>
                      </a:endParaRPr>
                    </a:p>
                  </a:txBody>
                  <a:tcPr marL="68582" marR="68582"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defTabSz="4257675">
                        <a:spcBef>
                          <a:spcPct val="20000"/>
                        </a:spcBef>
                        <a:buFont typeface="Arial" charset="0"/>
                        <a:defRPr sz="13500">
                          <a:solidFill>
                            <a:schemeClr val="tx1"/>
                          </a:solidFill>
                          <a:latin typeface="Calibri" charset="0"/>
                          <a:ea typeface="MS PGothic" charset="-128"/>
                        </a:defRPr>
                      </a:lvl1pPr>
                      <a:lvl2pPr defTabSz="4257675">
                        <a:spcBef>
                          <a:spcPct val="20000"/>
                        </a:spcBef>
                        <a:buFont typeface="Arial" charset="0"/>
                        <a:defRPr sz="11800">
                          <a:solidFill>
                            <a:schemeClr val="tx1"/>
                          </a:solidFill>
                          <a:latin typeface="Calibri" charset="0"/>
                          <a:ea typeface="MS PGothic" charset="-128"/>
                        </a:defRPr>
                      </a:lvl2pPr>
                      <a:lvl3pPr defTabSz="4257675">
                        <a:spcBef>
                          <a:spcPct val="20000"/>
                        </a:spcBef>
                        <a:buFont typeface="Arial" charset="0"/>
                        <a:defRPr sz="10200">
                          <a:solidFill>
                            <a:schemeClr val="tx1"/>
                          </a:solidFill>
                          <a:latin typeface="Calibri" charset="0"/>
                          <a:ea typeface="MS PGothic" charset="-128"/>
                        </a:defRPr>
                      </a:lvl3pPr>
                      <a:lvl4pPr defTabSz="4257675">
                        <a:spcBef>
                          <a:spcPct val="20000"/>
                        </a:spcBef>
                        <a:buFont typeface="Arial" charset="0"/>
                        <a:defRPr sz="8500">
                          <a:solidFill>
                            <a:schemeClr val="tx1"/>
                          </a:solidFill>
                          <a:latin typeface="Calibri" charset="0"/>
                          <a:ea typeface="MS PGothic" charset="-128"/>
                        </a:defRPr>
                      </a:lvl4pPr>
                      <a:lvl5pPr defTabSz="4257675">
                        <a:spcBef>
                          <a:spcPct val="20000"/>
                        </a:spcBef>
                        <a:buFont typeface="Arial" charset="0"/>
                        <a:defRPr sz="8500">
                          <a:solidFill>
                            <a:schemeClr val="tx1"/>
                          </a:solidFill>
                          <a:latin typeface="Calibri" charset="0"/>
                          <a:ea typeface="MS PGothic" charset="-128"/>
                        </a:defRPr>
                      </a:lvl5pPr>
                      <a:lvl6pPr marL="89741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6pPr>
                      <a:lvl7pPr marL="94313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7pPr>
                      <a:lvl8pPr marL="98885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8pPr>
                      <a:lvl9pPr marL="103457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9pPr>
                    </a:lstStyle>
                    <a:p>
                      <a:pPr marL="0" marR="0" lvl="0" indent="0" algn="ctr" defTabSz="4257675" rtl="0" eaLnBrk="1" fontAlgn="base" latinLnBrk="0" hangingPunct="1">
                        <a:lnSpc>
                          <a:spcPct val="150000"/>
                        </a:lnSpc>
                        <a:spcBef>
                          <a:spcPct val="0"/>
                        </a:spcBef>
                        <a:spcAft>
                          <a:spcPct val="0"/>
                        </a:spcAft>
                        <a:buClrTx/>
                        <a:buSzTx/>
                        <a:buFontTx/>
                        <a:buNone/>
                        <a:tabLst/>
                      </a:pPr>
                      <a:r>
                        <a:rPr kumimoji="0" lang="en-US" altLang="fr-FR" sz="3600" b="0" i="0" u="none" strike="noStrike" cap="none" normalizeH="0" baseline="0">
                          <a:ln>
                            <a:noFill/>
                          </a:ln>
                          <a:solidFill>
                            <a:srgbClr val="000000"/>
                          </a:solidFill>
                          <a:effectLst/>
                          <a:latin typeface="Calibri" charset="0"/>
                          <a:ea typeface="MS PGothic" charset="-128"/>
                        </a:rPr>
                        <a:t>N</a:t>
                      </a:r>
                      <a:endParaRPr kumimoji="0" lang="en-US" altLang="fr-FR" sz="3200" b="0" i="0" u="none" strike="noStrike" cap="none" normalizeH="0" baseline="0">
                        <a:ln>
                          <a:noFill/>
                        </a:ln>
                        <a:solidFill>
                          <a:srgbClr val="000000"/>
                        </a:solidFill>
                        <a:effectLst/>
                        <a:latin typeface="Calibri" charset="0"/>
                        <a:ea typeface="Times New Roman" charset="0"/>
                        <a:cs typeface="Arial" charset="0"/>
                      </a:endParaRPr>
                    </a:p>
                  </a:txBody>
                  <a:tcPr marL="68582" marR="68582"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defTabSz="4257675">
                        <a:spcBef>
                          <a:spcPct val="20000"/>
                        </a:spcBef>
                        <a:buFont typeface="Arial" charset="0"/>
                        <a:defRPr sz="13500">
                          <a:solidFill>
                            <a:schemeClr val="tx1"/>
                          </a:solidFill>
                          <a:latin typeface="Calibri" charset="0"/>
                          <a:ea typeface="MS PGothic" charset="-128"/>
                        </a:defRPr>
                      </a:lvl1pPr>
                      <a:lvl2pPr defTabSz="4257675">
                        <a:spcBef>
                          <a:spcPct val="20000"/>
                        </a:spcBef>
                        <a:buFont typeface="Arial" charset="0"/>
                        <a:defRPr sz="11800">
                          <a:solidFill>
                            <a:schemeClr val="tx1"/>
                          </a:solidFill>
                          <a:latin typeface="Calibri" charset="0"/>
                          <a:ea typeface="MS PGothic" charset="-128"/>
                        </a:defRPr>
                      </a:lvl2pPr>
                      <a:lvl3pPr defTabSz="4257675">
                        <a:spcBef>
                          <a:spcPct val="20000"/>
                        </a:spcBef>
                        <a:buFont typeface="Arial" charset="0"/>
                        <a:defRPr sz="10200">
                          <a:solidFill>
                            <a:schemeClr val="tx1"/>
                          </a:solidFill>
                          <a:latin typeface="Calibri" charset="0"/>
                          <a:ea typeface="MS PGothic" charset="-128"/>
                        </a:defRPr>
                      </a:lvl3pPr>
                      <a:lvl4pPr defTabSz="4257675">
                        <a:spcBef>
                          <a:spcPct val="20000"/>
                        </a:spcBef>
                        <a:buFont typeface="Arial" charset="0"/>
                        <a:defRPr sz="8500">
                          <a:solidFill>
                            <a:schemeClr val="tx1"/>
                          </a:solidFill>
                          <a:latin typeface="Calibri" charset="0"/>
                          <a:ea typeface="MS PGothic" charset="-128"/>
                        </a:defRPr>
                      </a:lvl4pPr>
                      <a:lvl5pPr defTabSz="4257675">
                        <a:spcBef>
                          <a:spcPct val="20000"/>
                        </a:spcBef>
                        <a:buFont typeface="Arial" charset="0"/>
                        <a:defRPr sz="8500">
                          <a:solidFill>
                            <a:schemeClr val="tx1"/>
                          </a:solidFill>
                          <a:latin typeface="Calibri" charset="0"/>
                          <a:ea typeface="MS PGothic" charset="-128"/>
                        </a:defRPr>
                      </a:lvl5pPr>
                      <a:lvl6pPr marL="89741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6pPr>
                      <a:lvl7pPr marL="94313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7pPr>
                      <a:lvl8pPr marL="98885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8pPr>
                      <a:lvl9pPr marL="103457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9pPr>
                    </a:lstStyle>
                    <a:p>
                      <a:pPr marL="0" marR="0" lvl="0" indent="0" algn="ctr" defTabSz="4257675" rtl="0" eaLnBrk="1" fontAlgn="base" latinLnBrk="0" hangingPunct="1">
                        <a:lnSpc>
                          <a:spcPct val="150000"/>
                        </a:lnSpc>
                        <a:spcBef>
                          <a:spcPct val="0"/>
                        </a:spcBef>
                        <a:spcAft>
                          <a:spcPct val="0"/>
                        </a:spcAft>
                        <a:buClrTx/>
                        <a:buSzTx/>
                        <a:buFontTx/>
                        <a:buNone/>
                        <a:tabLst/>
                      </a:pPr>
                      <a:r>
                        <a:rPr kumimoji="0" lang="en-US" altLang="fr-FR" sz="3200" b="0" i="0" u="none" strike="noStrike" cap="none" normalizeH="0" baseline="0">
                          <a:ln>
                            <a:noFill/>
                          </a:ln>
                          <a:solidFill>
                            <a:srgbClr val="000000"/>
                          </a:solidFill>
                          <a:effectLst/>
                          <a:latin typeface="Calibri" charset="0"/>
                          <a:ea typeface="MS PGothic" charset="-128"/>
                        </a:rPr>
                        <a:t>%</a:t>
                      </a:r>
                      <a:endParaRPr kumimoji="0" lang="en-US" altLang="fr-FR" sz="2800" b="0" i="0" u="none" strike="noStrike" cap="none" normalizeH="0" baseline="0">
                        <a:ln>
                          <a:noFill/>
                        </a:ln>
                        <a:solidFill>
                          <a:srgbClr val="000000"/>
                        </a:solidFill>
                        <a:effectLst/>
                        <a:latin typeface="Calibri" charset="0"/>
                        <a:ea typeface="Times New Roman" charset="0"/>
                        <a:cs typeface="Arial" charset="0"/>
                      </a:endParaRPr>
                    </a:p>
                  </a:txBody>
                  <a:tcPr marL="68582" marR="68582"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defTabSz="4257675">
                        <a:spcBef>
                          <a:spcPct val="20000"/>
                        </a:spcBef>
                        <a:buFont typeface="Arial" charset="0"/>
                        <a:defRPr sz="13500">
                          <a:solidFill>
                            <a:schemeClr val="tx1"/>
                          </a:solidFill>
                          <a:latin typeface="Calibri" charset="0"/>
                          <a:ea typeface="MS PGothic" charset="-128"/>
                        </a:defRPr>
                      </a:lvl1pPr>
                      <a:lvl2pPr defTabSz="4257675">
                        <a:spcBef>
                          <a:spcPct val="20000"/>
                        </a:spcBef>
                        <a:buFont typeface="Arial" charset="0"/>
                        <a:defRPr sz="11800">
                          <a:solidFill>
                            <a:schemeClr val="tx1"/>
                          </a:solidFill>
                          <a:latin typeface="Calibri" charset="0"/>
                          <a:ea typeface="MS PGothic" charset="-128"/>
                        </a:defRPr>
                      </a:lvl2pPr>
                      <a:lvl3pPr defTabSz="4257675">
                        <a:spcBef>
                          <a:spcPct val="20000"/>
                        </a:spcBef>
                        <a:buFont typeface="Arial" charset="0"/>
                        <a:defRPr sz="10200">
                          <a:solidFill>
                            <a:schemeClr val="tx1"/>
                          </a:solidFill>
                          <a:latin typeface="Calibri" charset="0"/>
                          <a:ea typeface="MS PGothic" charset="-128"/>
                        </a:defRPr>
                      </a:lvl3pPr>
                      <a:lvl4pPr defTabSz="4257675">
                        <a:spcBef>
                          <a:spcPct val="20000"/>
                        </a:spcBef>
                        <a:buFont typeface="Arial" charset="0"/>
                        <a:defRPr sz="8500">
                          <a:solidFill>
                            <a:schemeClr val="tx1"/>
                          </a:solidFill>
                          <a:latin typeface="Calibri" charset="0"/>
                          <a:ea typeface="MS PGothic" charset="-128"/>
                        </a:defRPr>
                      </a:lvl4pPr>
                      <a:lvl5pPr defTabSz="4257675">
                        <a:spcBef>
                          <a:spcPct val="20000"/>
                        </a:spcBef>
                        <a:buFont typeface="Arial" charset="0"/>
                        <a:defRPr sz="8500">
                          <a:solidFill>
                            <a:schemeClr val="tx1"/>
                          </a:solidFill>
                          <a:latin typeface="Calibri" charset="0"/>
                          <a:ea typeface="MS PGothic" charset="-128"/>
                        </a:defRPr>
                      </a:lvl5pPr>
                      <a:lvl6pPr marL="89741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6pPr>
                      <a:lvl7pPr marL="94313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7pPr>
                      <a:lvl8pPr marL="98885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8pPr>
                      <a:lvl9pPr marL="103457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9pPr>
                    </a:lstStyle>
                    <a:p>
                      <a:pPr marL="0" marR="0" lvl="0" indent="0" algn="ctr" defTabSz="4257675" rtl="0" eaLnBrk="1" fontAlgn="base" latinLnBrk="0" hangingPunct="1">
                        <a:lnSpc>
                          <a:spcPct val="150000"/>
                        </a:lnSpc>
                        <a:spcBef>
                          <a:spcPct val="0"/>
                        </a:spcBef>
                        <a:spcAft>
                          <a:spcPct val="0"/>
                        </a:spcAft>
                        <a:buClrTx/>
                        <a:buSzTx/>
                        <a:buFontTx/>
                        <a:buNone/>
                        <a:tabLst/>
                      </a:pPr>
                      <a:r>
                        <a:rPr kumimoji="0" lang="en-US" altLang="fr-FR" sz="3200" b="0" i="0" u="none" strike="noStrike" cap="none" normalizeH="0" baseline="0">
                          <a:ln>
                            <a:noFill/>
                          </a:ln>
                          <a:solidFill>
                            <a:srgbClr val="000000"/>
                          </a:solidFill>
                          <a:effectLst/>
                          <a:latin typeface="Calibri" charset="0"/>
                          <a:ea typeface="MS PGothic" charset="-128"/>
                        </a:rPr>
                        <a:t>N</a:t>
                      </a:r>
                      <a:endParaRPr kumimoji="0" lang="en-US" altLang="fr-FR" sz="2800" b="0" i="0" u="none" strike="noStrike" cap="none" normalizeH="0" baseline="0">
                        <a:ln>
                          <a:noFill/>
                        </a:ln>
                        <a:solidFill>
                          <a:srgbClr val="000000"/>
                        </a:solidFill>
                        <a:effectLst/>
                        <a:latin typeface="Calibri" charset="0"/>
                        <a:ea typeface="Times New Roman" charset="0"/>
                        <a:cs typeface="Arial" charset="0"/>
                      </a:endParaRPr>
                    </a:p>
                  </a:txBody>
                  <a:tcPr marL="68582" marR="68582"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defTabSz="4257675">
                        <a:spcBef>
                          <a:spcPct val="20000"/>
                        </a:spcBef>
                        <a:buFont typeface="Arial" charset="0"/>
                        <a:defRPr sz="13500">
                          <a:solidFill>
                            <a:schemeClr val="tx1"/>
                          </a:solidFill>
                          <a:latin typeface="Calibri" charset="0"/>
                          <a:ea typeface="MS PGothic" charset="-128"/>
                        </a:defRPr>
                      </a:lvl1pPr>
                      <a:lvl2pPr defTabSz="4257675">
                        <a:spcBef>
                          <a:spcPct val="20000"/>
                        </a:spcBef>
                        <a:buFont typeface="Arial" charset="0"/>
                        <a:defRPr sz="11800">
                          <a:solidFill>
                            <a:schemeClr val="tx1"/>
                          </a:solidFill>
                          <a:latin typeface="Calibri" charset="0"/>
                          <a:ea typeface="MS PGothic" charset="-128"/>
                        </a:defRPr>
                      </a:lvl2pPr>
                      <a:lvl3pPr defTabSz="4257675">
                        <a:spcBef>
                          <a:spcPct val="20000"/>
                        </a:spcBef>
                        <a:buFont typeface="Arial" charset="0"/>
                        <a:defRPr sz="10200">
                          <a:solidFill>
                            <a:schemeClr val="tx1"/>
                          </a:solidFill>
                          <a:latin typeface="Calibri" charset="0"/>
                          <a:ea typeface="MS PGothic" charset="-128"/>
                        </a:defRPr>
                      </a:lvl3pPr>
                      <a:lvl4pPr defTabSz="4257675">
                        <a:spcBef>
                          <a:spcPct val="20000"/>
                        </a:spcBef>
                        <a:buFont typeface="Arial" charset="0"/>
                        <a:defRPr sz="8500">
                          <a:solidFill>
                            <a:schemeClr val="tx1"/>
                          </a:solidFill>
                          <a:latin typeface="Calibri" charset="0"/>
                          <a:ea typeface="MS PGothic" charset="-128"/>
                        </a:defRPr>
                      </a:lvl4pPr>
                      <a:lvl5pPr defTabSz="4257675">
                        <a:spcBef>
                          <a:spcPct val="20000"/>
                        </a:spcBef>
                        <a:buFont typeface="Arial" charset="0"/>
                        <a:defRPr sz="8500">
                          <a:solidFill>
                            <a:schemeClr val="tx1"/>
                          </a:solidFill>
                          <a:latin typeface="Calibri" charset="0"/>
                          <a:ea typeface="MS PGothic" charset="-128"/>
                        </a:defRPr>
                      </a:lvl5pPr>
                      <a:lvl6pPr marL="89741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6pPr>
                      <a:lvl7pPr marL="94313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7pPr>
                      <a:lvl8pPr marL="98885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8pPr>
                      <a:lvl9pPr marL="103457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9pPr>
                    </a:lstStyle>
                    <a:p>
                      <a:pPr marL="0" marR="0" lvl="0" indent="0" algn="ctr" defTabSz="4257675" rtl="0" eaLnBrk="1" fontAlgn="base" latinLnBrk="0" hangingPunct="1">
                        <a:lnSpc>
                          <a:spcPct val="150000"/>
                        </a:lnSpc>
                        <a:spcBef>
                          <a:spcPct val="0"/>
                        </a:spcBef>
                        <a:spcAft>
                          <a:spcPct val="0"/>
                        </a:spcAft>
                        <a:buClrTx/>
                        <a:buSzTx/>
                        <a:buFontTx/>
                        <a:buNone/>
                        <a:tabLst/>
                      </a:pPr>
                      <a:r>
                        <a:rPr kumimoji="0" lang="en-US" altLang="fr-FR" sz="3200" b="0" i="0" u="none" strike="noStrike" cap="none" normalizeH="0" baseline="0">
                          <a:ln>
                            <a:noFill/>
                          </a:ln>
                          <a:solidFill>
                            <a:srgbClr val="000000"/>
                          </a:solidFill>
                          <a:effectLst/>
                          <a:latin typeface="Calibri" charset="0"/>
                          <a:ea typeface="MS PGothic" charset="-128"/>
                        </a:rPr>
                        <a:t>%</a:t>
                      </a:r>
                      <a:endParaRPr kumimoji="0" lang="en-US" altLang="fr-FR" sz="2800" b="0" i="0" u="none" strike="noStrike" cap="none" normalizeH="0" baseline="0">
                        <a:ln>
                          <a:noFill/>
                        </a:ln>
                        <a:solidFill>
                          <a:srgbClr val="000000"/>
                        </a:solidFill>
                        <a:effectLst/>
                        <a:latin typeface="Calibri" charset="0"/>
                        <a:ea typeface="Times New Roman" charset="0"/>
                        <a:cs typeface="Arial" charset="0"/>
                      </a:endParaRPr>
                    </a:p>
                  </a:txBody>
                  <a:tcPr marL="68582" marR="68582"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2"/>
                  </a:ext>
                </a:extLst>
              </a:tr>
              <a:tr h="731808">
                <a:tc>
                  <a:txBody>
                    <a:bodyPr/>
                    <a:lstStyle>
                      <a:lvl1pPr defTabSz="4257675">
                        <a:spcBef>
                          <a:spcPct val="20000"/>
                        </a:spcBef>
                        <a:buFont typeface="Arial" charset="0"/>
                        <a:defRPr sz="13500">
                          <a:solidFill>
                            <a:schemeClr val="tx1"/>
                          </a:solidFill>
                          <a:latin typeface="Calibri" charset="0"/>
                          <a:ea typeface="MS PGothic" charset="-128"/>
                        </a:defRPr>
                      </a:lvl1pPr>
                      <a:lvl2pPr defTabSz="4257675">
                        <a:spcBef>
                          <a:spcPct val="20000"/>
                        </a:spcBef>
                        <a:buFont typeface="Arial" charset="0"/>
                        <a:defRPr sz="11800">
                          <a:solidFill>
                            <a:schemeClr val="tx1"/>
                          </a:solidFill>
                          <a:latin typeface="Calibri" charset="0"/>
                          <a:ea typeface="MS PGothic" charset="-128"/>
                        </a:defRPr>
                      </a:lvl2pPr>
                      <a:lvl3pPr defTabSz="4257675">
                        <a:spcBef>
                          <a:spcPct val="20000"/>
                        </a:spcBef>
                        <a:buFont typeface="Arial" charset="0"/>
                        <a:defRPr sz="10200">
                          <a:solidFill>
                            <a:schemeClr val="tx1"/>
                          </a:solidFill>
                          <a:latin typeface="Calibri" charset="0"/>
                          <a:ea typeface="MS PGothic" charset="-128"/>
                        </a:defRPr>
                      </a:lvl3pPr>
                      <a:lvl4pPr defTabSz="4257675">
                        <a:spcBef>
                          <a:spcPct val="20000"/>
                        </a:spcBef>
                        <a:buFont typeface="Arial" charset="0"/>
                        <a:defRPr sz="8500">
                          <a:solidFill>
                            <a:schemeClr val="tx1"/>
                          </a:solidFill>
                          <a:latin typeface="Calibri" charset="0"/>
                          <a:ea typeface="MS PGothic" charset="-128"/>
                        </a:defRPr>
                      </a:lvl4pPr>
                      <a:lvl5pPr defTabSz="4257675">
                        <a:spcBef>
                          <a:spcPct val="20000"/>
                        </a:spcBef>
                        <a:buFont typeface="Arial" charset="0"/>
                        <a:defRPr sz="8500">
                          <a:solidFill>
                            <a:schemeClr val="tx1"/>
                          </a:solidFill>
                          <a:latin typeface="Calibri" charset="0"/>
                          <a:ea typeface="MS PGothic" charset="-128"/>
                        </a:defRPr>
                      </a:lvl5pPr>
                      <a:lvl6pPr marL="89741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6pPr>
                      <a:lvl7pPr marL="94313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7pPr>
                      <a:lvl8pPr marL="98885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8pPr>
                      <a:lvl9pPr marL="103457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9pPr>
                    </a:lstStyle>
                    <a:p>
                      <a:pPr marL="0" marR="0" lvl="0" indent="0" algn="ctr" defTabSz="4257675" rtl="0" eaLnBrk="1" fontAlgn="base" latinLnBrk="0" hangingPunct="1">
                        <a:lnSpc>
                          <a:spcPct val="150000"/>
                        </a:lnSpc>
                        <a:spcBef>
                          <a:spcPct val="0"/>
                        </a:spcBef>
                        <a:spcAft>
                          <a:spcPct val="0"/>
                        </a:spcAft>
                        <a:buClrTx/>
                        <a:buSzTx/>
                        <a:buFontTx/>
                        <a:buNone/>
                        <a:tabLst/>
                      </a:pPr>
                      <a:r>
                        <a:rPr kumimoji="0" lang="en-US" altLang="fr-FR" sz="3200" b="1" i="0" u="none" strike="noStrike" cap="none" normalizeH="0" baseline="0">
                          <a:ln>
                            <a:noFill/>
                          </a:ln>
                          <a:solidFill>
                            <a:srgbClr val="FFFFFF"/>
                          </a:solidFill>
                          <a:effectLst/>
                          <a:latin typeface="Calibri" charset="0"/>
                          <a:ea typeface="MS PGothic" charset="-128"/>
                        </a:rPr>
                        <a:t>Very poor</a:t>
                      </a:r>
                      <a:endParaRPr kumimoji="0" lang="en-US" altLang="fr-FR" sz="2800" b="1" i="0" u="none" strike="noStrike" cap="none" normalizeH="0" baseline="0">
                        <a:ln>
                          <a:noFill/>
                        </a:ln>
                        <a:solidFill>
                          <a:srgbClr val="FFFFFF"/>
                        </a:solidFill>
                        <a:effectLst/>
                        <a:latin typeface="Calibri" charset="0"/>
                        <a:ea typeface="Times New Roman" charset="0"/>
                        <a:cs typeface="Arial" charset="0"/>
                      </a:endParaRPr>
                    </a:p>
                  </a:txBody>
                  <a:tcPr marL="68582" marR="68582"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defTabSz="4257675">
                        <a:spcBef>
                          <a:spcPct val="20000"/>
                        </a:spcBef>
                        <a:buFont typeface="Arial" charset="0"/>
                        <a:defRPr sz="13500">
                          <a:solidFill>
                            <a:schemeClr val="tx1"/>
                          </a:solidFill>
                          <a:latin typeface="Calibri" charset="0"/>
                          <a:ea typeface="MS PGothic" charset="-128"/>
                        </a:defRPr>
                      </a:lvl1pPr>
                      <a:lvl2pPr defTabSz="4257675">
                        <a:spcBef>
                          <a:spcPct val="20000"/>
                        </a:spcBef>
                        <a:buFont typeface="Arial" charset="0"/>
                        <a:defRPr sz="11800">
                          <a:solidFill>
                            <a:schemeClr val="tx1"/>
                          </a:solidFill>
                          <a:latin typeface="Calibri" charset="0"/>
                          <a:ea typeface="MS PGothic" charset="-128"/>
                        </a:defRPr>
                      </a:lvl2pPr>
                      <a:lvl3pPr defTabSz="4257675">
                        <a:spcBef>
                          <a:spcPct val="20000"/>
                        </a:spcBef>
                        <a:buFont typeface="Arial" charset="0"/>
                        <a:defRPr sz="10200">
                          <a:solidFill>
                            <a:schemeClr val="tx1"/>
                          </a:solidFill>
                          <a:latin typeface="Calibri" charset="0"/>
                          <a:ea typeface="MS PGothic" charset="-128"/>
                        </a:defRPr>
                      </a:lvl3pPr>
                      <a:lvl4pPr defTabSz="4257675">
                        <a:spcBef>
                          <a:spcPct val="20000"/>
                        </a:spcBef>
                        <a:buFont typeface="Arial" charset="0"/>
                        <a:defRPr sz="8500">
                          <a:solidFill>
                            <a:schemeClr val="tx1"/>
                          </a:solidFill>
                          <a:latin typeface="Calibri" charset="0"/>
                          <a:ea typeface="MS PGothic" charset="-128"/>
                        </a:defRPr>
                      </a:lvl4pPr>
                      <a:lvl5pPr defTabSz="4257675">
                        <a:spcBef>
                          <a:spcPct val="20000"/>
                        </a:spcBef>
                        <a:buFont typeface="Arial" charset="0"/>
                        <a:defRPr sz="8500">
                          <a:solidFill>
                            <a:schemeClr val="tx1"/>
                          </a:solidFill>
                          <a:latin typeface="Calibri" charset="0"/>
                          <a:ea typeface="MS PGothic" charset="-128"/>
                        </a:defRPr>
                      </a:lvl5pPr>
                      <a:lvl6pPr marL="89741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6pPr>
                      <a:lvl7pPr marL="94313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7pPr>
                      <a:lvl8pPr marL="98885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8pPr>
                      <a:lvl9pPr marL="103457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9pPr>
                    </a:lstStyle>
                    <a:p>
                      <a:pPr marL="0" marR="0" lvl="0" indent="0" algn="ctr" defTabSz="4257675" rtl="0" eaLnBrk="1" fontAlgn="base" latinLnBrk="0" hangingPunct="1">
                        <a:lnSpc>
                          <a:spcPct val="150000"/>
                        </a:lnSpc>
                        <a:spcBef>
                          <a:spcPct val="0"/>
                        </a:spcBef>
                        <a:spcAft>
                          <a:spcPct val="0"/>
                        </a:spcAft>
                        <a:buClrTx/>
                        <a:buSzTx/>
                        <a:buFontTx/>
                        <a:buNone/>
                        <a:tabLst/>
                      </a:pPr>
                      <a:r>
                        <a:rPr kumimoji="0" lang="en-US" altLang="fr-FR" sz="3200" b="0" i="0" u="none" strike="noStrike" cap="none" normalizeH="0" baseline="0">
                          <a:ln>
                            <a:noFill/>
                          </a:ln>
                          <a:solidFill>
                            <a:srgbClr val="000000"/>
                          </a:solidFill>
                          <a:effectLst/>
                          <a:latin typeface="Calibri" charset="0"/>
                          <a:ea typeface="MS PGothic" charset="-128"/>
                        </a:rPr>
                        <a:t>0</a:t>
                      </a:r>
                      <a:endParaRPr kumimoji="0" lang="en-US" altLang="fr-FR" sz="3200" b="0" i="0" u="none" strike="noStrike" cap="none" normalizeH="0" baseline="0">
                        <a:ln>
                          <a:noFill/>
                        </a:ln>
                        <a:solidFill>
                          <a:srgbClr val="000000"/>
                        </a:solidFill>
                        <a:effectLst/>
                        <a:latin typeface="Calibri" charset="0"/>
                        <a:ea typeface="Times New Roman" charset="0"/>
                        <a:cs typeface="Arial" charset="0"/>
                      </a:endParaRPr>
                    </a:p>
                  </a:txBody>
                  <a:tcPr marL="68582" marR="68582"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defTabSz="4257675">
                        <a:spcBef>
                          <a:spcPct val="20000"/>
                        </a:spcBef>
                        <a:buFont typeface="Arial" charset="0"/>
                        <a:defRPr sz="13500">
                          <a:solidFill>
                            <a:schemeClr val="tx1"/>
                          </a:solidFill>
                          <a:latin typeface="Calibri" charset="0"/>
                          <a:ea typeface="MS PGothic" charset="-128"/>
                        </a:defRPr>
                      </a:lvl1pPr>
                      <a:lvl2pPr defTabSz="4257675">
                        <a:spcBef>
                          <a:spcPct val="20000"/>
                        </a:spcBef>
                        <a:buFont typeface="Arial" charset="0"/>
                        <a:defRPr sz="11800">
                          <a:solidFill>
                            <a:schemeClr val="tx1"/>
                          </a:solidFill>
                          <a:latin typeface="Calibri" charset="0"/>
                          <a:ea typeface="MS PGothic" charset="-128"/>
                        </a:defRPr>
                      </a:lvl2pPr>
                      <a:lvl3pPr defTabSz="4257675">
                        <a:spcBef>
                          <a:spcPct val="20000"/>
                        </a:spcBef>
                        <a:buFont typeface="Arial" charset="0"/>
                        <a:defRPr sz="10200">
                          <a:solidFill>
                            <a:schemeClr val="tx1"/>
                          </a:solidFill>
                          <a:latin typeface="Calibri" charset="0"/>
                          <a:ea typeface="MS PGothic" charset="-128"/>
                        </a:defRPr>
                      </a:lvl3pPr>
                      <a:lvl4pPr defTabSz="4257675">
                        <a:spcBef>
                          <a:spcPct val="20000"/>
                        </a:spcBef>
                        <a:buFont typeface="Arial" charset="0"/>
                        <a:defRPr sz="8500">
                          <a:solidFill>
                            <a:schemeClr val="tx1"/>
                          </a:solidFill>
                          <a:latin typeface="Calibri" charset="0"/>
                          <a:ea typeface="MS PGothic" charset="-128"/>
                        </a:defRPr>
                      </a:lvl4pPr>
                      <a:lvl5pPr defTabSz="4257675">
                        <a:spcBef>
                          <a:spcPct val="20000"/>
                        </a:spcBef>
                        <a:buFont typeface="Arial" charset="0"/>
                        <a:defRPr sz="8500">
                          <a:solidFill>
                            <a:schemeClr val="tx1"/>
                          </a:solidFill>
                          <a:latin typeface="Calibri" charset="0"/>
                          <a:ea typeface="MS PGothic" charset="-128"/>
                        </a:defRPr>
                      </a:lvl5pPr>
                      <a:lvl6pPr marL="89741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6pPr>
                      <a:lvl7pPr marL="94313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7pPr>
                      <a:lvl8pPr marL="98885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8pPr>
                      <a:lvl9pPr marL="103457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9pPr>
                    </a:lstStyle>
                    <a:p>
                      <a:pPr marL="0" marR="0" lvl="0" indent="0" algn="ctr" defTabSz="4257675" rtl="0" eaLnBrk="1" fontAlgn="base" latinLnBrk="0" hangingPunct="1">
                        <a:lnSpc>
                          <a:spcPct val="150000"/>
                        </a:lnSpc>
                        <a:spcBef>
                          <a:spcPct val="0"/>
                        </a:spcBef>
                        <a:spcAft>
                          <a:spcPct val="0"/>
                        </a:spcAft>
                        <a:buClrTx/>
                        <a:buSzTx/>
                        <a:buFontTx/>
                        <a:buNone/>
                        <a:tabLst/>
                      </a:pPr>
                      <a:r>
                        <a:rPr kumimoji="0" lang="en-US" altLang="fr-FR" sz="3200" b="0" i="0" u="none" strike="noStrike" cap="none" normalizeH="0" baseline="0">
                          <a:ln>
                            <a:noFill/>
                          </a:ln>
                          <a:solidFill>
                            <a:srgbClr val="000000"/>
                          </a:solidFill>
                          <a:effectLst/>
                          <a:latin typeface="Calibri" charset="0"/>
                          <a:ea typeface="MS PGothic" charset="-128"/>
                        </a:rPr>
                        <a:t>0.0</a:t>
                      </a:r>
                      <a:endParaRPr kumimoji="0" lang="en-US" altLang="fr-FR" sz="3200" b="0" i="0" u="none" strike="noStrike" cap="none" normalizeH="0" baseline="0">
                        <a:ln>
                          <a:noFill/>
                        </a:ln>
                        <a:solidFill>
                          <a:srgbClr val="000000"/>
                        </a:solidFill>
                        <a:effectLst/>
                        <a:latin typeface="Calibri" charset="0"/>
                        <a:ea typeface="Times New Roman" charset="0"/>
                        <a:cs typeface="Arial" charset="0"/>
                      </a:endParaRPr>
                    </a:p>
                  </a:txBody>
                  <a:tcPr marL="68582" marR="68582"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defTabSz="4257675">
                        <a:spcBef>
                          <a:spcPct val="20000"/>
                        </a:spcBef>
                        <a:buFont typeface="Arial" charset="0"/>
                        <a:defRPr sz="13500">
                          <a:solidFill>
                            <a:schemeClr val="tx1"/>
                          </a:solidFill>
                          <a:latin typeface="Calibri" charset="0"/>
                          <a:ea typeface="MS PGothic" charset="-128"/>
                        </a:defRPr>
                      </a:lvl1pPr>
                      <a:lvl2pPr defTabSz="4257675">
                        <a:spcBef>
                          <a:spcPct val="20000"/>
                        </a:spcBef>
                        <a:buFont typeface="Arial" charset="0"/>
                        <a:defRPr sz="11800">
                          <a:solidFill>
                            <a:schemeClr val="tx1"/>
                          </a:solidFill>
                          <a:latin typeface="Calibri" charset="0"/>
                          <a:ea typeface="MS PGothic" charset="-128"/>
                        </a:defRPr>
                      </a:lvl2pPr>
                      <a:lvl3pPr defTabSz="4257675">
                        <a:spcBef>
                          <a:spcPct val="20000"/>
                        </a:spcBef>
                        <a:buFont typeface="Arial" charset="0"/>
                        <a:defRPr sz="10200">
                          <a:solidFill>
                            <a:schemeClr val="tx1"/>
                          </a:solidFill>
                          <a:latin typeface="Calibri" charset="0"/>
                          <a:ea typeface="MS PGothic" charset="-128"/>
                        </a:defRPr>
                      </a:lvl3pPr>
                      <a:lvl4pPr defTabSz="4257675">
                        <a:spcBef>
                          <a:spcPct val="20000"/>
                        </a:spcBef>
                        <a:buFont typeface="Arial" charset="0"/>
                        <a:defRPr sz="8500">
                          <a:solidFill>
                            <a:schemeClr val="tx1"/>
                          </a:solidFill>
                          <a:latin typeface="Calibri" charset="0"/>
                          <a:ea typeface="MS PGothic" charset="-128"/>
                        </a:defRPr>
                      </a:lvl4pPr>
                      <a:lvl5pPr defTabSz="4257675">
                        <a:spcBef>
                          <a:spcPct val="20000"/>
                        </a:spcBef>
                        <a:buFont typeface="Arial" charset="0"/>
                        <a:defRPr sz="8500">
                          <a:solidFill>
                            <a:schemeClr val="tx1"/>
                          </a:solidFill>
                          <a:latin typeface="Calibri" charset="0"/>
                          <a:ea typeface="MS PGothic" charset="-128"/>
                        </a:defRPr>
                      </a:lvl5pPr>
                      <a:lvl6pPr marL="89741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6pPr>
                      <a:lvl7pPr marL="94313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7pPr>
                      <a:lvl8pPr marL="98885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8pPr>
                      <a:lvl9pPr marL="103457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9pPr>
                    </a:lstStyle>
                    <a:p>
                      <a:pPr marL="0" marR="0" lvl="0" indent="0" algn="ctr" defTabSz="4257675" rtl="0" eaLnBrk="1" fontAlgn="base" latinLnBrk="0" hangingPunct="1">
                        <a:lnSpc>
                          <a:spcPct val="150000"/>
                        </a:lnSpc>
                        <a:spcBef>
                          <a:spcPct val="0"/>
                        </a:spcBef>
                        <a:spcAft>
                          <a:spcPct val="0"/>
                        </a:spcAft>
                        <a:buClrTx/>
                        <a:buSzTx/>
                        <a:buFontTx/>
                        <a:buNone/>
                        <a:tabLst/>
                      </a:pPr>
                      <a:r>
                        <a:rPr kumimoji="0" lang="en-US" altLang="fr-FR" sz="3200" b="0" i="0" u="none" strike="noStrike" cap="none" normalizeH="0" baseline="0">
                          <a:ln>
                            <a:noFill/>
                          </a:ln>
                          <a:solidFill>
                            <a:srgbClr val="000000"/>
                          </a:solidFill>
                          <a:effectLst/>
                          <a:latin typeface="Calibri" charset="0"/>
                          <a:ea typeface="MS PGothic" charset="-128"/>
                        </a:rPr>
                        <a:t>2</a:t>
                      </a:r>
                      <a:endParaRPr kumimoji="0" lang="en-US" altLang="fr-FR" sz="3200" b="0" i="0" u="none" strike="noStrike" cap="none" normalizeH="0" baseline="0">
                        <a:ln>
                          <a:noFill/>
                        </a:ln>
                        <a:solidFill>
                          <a:srgbClr val="000000"/>
                        </a:solidFill>
                        <a:effectLst/>
                        <a:latin typeface="Calibri" charset="0"/>
                        <a:ea typeface="Times New Roman" charset="0"/>
                        <a:cs typeface="Arial" charset="0"/>
                      </a:endParaRPr>
                    </a:p>
                  </a:txBody>
                  <a:tcPr marL="68582" marR="68582"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defTabSz="4257675">
                        <a:spcBef>
                          <a:spcPct val="20000"/>
                        </a:spcBef>
                        <a:buFont typeface="Arial" charset="0"/>
                        <a:defRPr sz="13500">
                          <a:solidFill>
                            <a:schemeClr val="tx1"/>
                          </a:solidFill>
                          <a:latin typeface="Calibri" charset="0"/>
                          <a:ea typeface="MS PGothic" charset="-128"/>
                        </a:defRPr>
                      </a:lvl1pPr>
                      <a:lvl2pPr defTabSz="4257675">
                        <a:spcBef>
                          <a:spcPct val="20000"/>
                        </a:spcBef>
                        <a:buFont typeface="Arial" charset="0"/>
                        <a:defRPr sz="11800">
                          <a:solidFill>
                            <a:schemeClr val="tx1"/>
                          </a:solidFill>
                          <a:latin typeface="Calibri" charset="0"/>
                          <a:ea typeface="MS PGothic" charset="-128"/>
                        </a:defRPr>
                      </a:lvl2pPr>
                      <a:lvl3pPr defTabSz="4257675">
                        <a:spcBef>
                          <a:spcPct val="20000"/>
                        </a:spcBef>
                        <a:buFont typeface="Arial" charset="0"/>
                        <a:defRPr sz="10200">
                          <a:solidFill>
                            <a:schemeClr val="tx1"/>
                          </a:solidFill>
                          <a:latin typeface="Calibri" charset="0"/>
                          <a:ea typeface="MS PGothic" charset="-128"/>
                        </a:defRPr>
                      </a:lvl3pPr>
                      <a:lvl4pPr defTabSz="4257675">
                        <a:spcBef>
                          <a:spcPct val="20000"/>
                        </a:spcBef>
                        <a:buFont typeface="Arial" charset="0"/>
                        <a:defRPr sz="8500">
                          <a:solidFill>
                            <a:schemeClr val="tx1"/>
                          </a:solidFill>
                          <a:latin typeface="Calibri" charset="0"/>
                          <a:ea typeface="MS PGothic" charset="-128"/>
                        </a:defRPr>
                      </a:lvl4pPr>
                      <a:lvl5pPr defTabSz="4257675">
                        <a:spcBef>
                          <a:spcPct val="20000"/>
                        </a:spcBef>
                        <a:buFont typeface="Arial" charset="0"/>
                        <a:defRPr sz="8500">
                          <a:solidFill>
                            <a:schemeClr val="tx1"/>
                          </a:solidFill>
                          <a:latin typeface="Calibri" charset="0"/>
                          <a:ea typeface="MS PGothic" charset="-128"/>
                        </a:defRPr>
                      </a:lvl5pPr>
                      <a:lvl6pPr marL="89741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6pPr>
                      <a:lvl7pPr marL="94313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7pPr>
                      <a:lvl8pPr marL="98885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8pPr>
                      <a:lvl9pPr marL="103457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9pPr>
                    </a:lstStyle>
                    <a:p>
                      <a:pPr marL="0" marR="0" lvl="0" indent="0" algn="ctr" defTabSz="4257675" rtl="0" eaLnBrk="1" fontAlgn="base" latinLnBrk="0" hangingPunct="1">
                        <a:lnSpc>
                          <a:spcPct val="150000"/>
                        </a:lnSpc>
                        <a:spcBef>
                          <a:spcPct val="0"/>
                        </a:spcBef>
                        <a:spcAft>
                          <a:spcPct val="0"/>
                        </a:spcAft>
                        <a:buClrTx/>
                        <a:buSzTx/>
                        <a:buFontTx/>
                        <a:buNone/>
                        <a:tabLst/>
                      </a:pPr>
                      <a:r>
                        <a:rPr kumimoji="0" lang="en-US" altLang="fr-FR" sz="3200" b="0" i="0" u="none" strike="noStrike" cap="none" normalizeH="0" baseline="0">
                          <a:ln>
                            <a:noFill/>
                          </a:ln>
                          <a:solidFill>
                            <a:srgbClr val="000000"/>
                          </a:solidFill>
                          <a:effectLst/>
                          <a:latin typeface="Calibri" charset="0"/>
                          <a:ea typeface="MS PGothic" charset="-128"/>
                        </a:rPr>
                        <a:t>2.0</a:t>
                      </a:r>
                      <a:endParaRPr kumimoji="0" lang="en-US" altLang="fr-FR" sz="3200" b="0" i="0" u="none" strike="noStrike" cap="none" normalizeH="0" baseline="0">
                        <a:ln>
                          <a:noFill/>
                        </a:ln>
                        <a:solidFill>
                          <a:srgbClr val="000000"/>
                        </a:solidFill>
                        <a:effectLst/>
                        <a:latin typeface="Calibri" charset="0"/>
                        <a:ea typeface="Times New Roman" charset="0"/>
                        <a:cs typeface="Arial" charset="0"/>
                      </a:endParaRPr>
                    </a:p>
                  </a:txBody>
                  <a:tcPr marL="68582" marR="68582"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defTabSz="4257675">
                        <a:spcBef>
                          <a:spcPct val="20000"/>
                        </a:spcBef>
                        <a:buFont typeface="Arial" charset="0"/>
                        <a:defRPr sz="13500">
                          <a:solidFill>
                            <a:schemeClr val="tx1"/>
                          </a:solidFill>
                          <a:latin typeface="Calibri" charset="0"/>
                          <a:ea typeface="MS PGothic" charset="-128"/>
                        </a:defRPr>
                      </a:lvl1pPr>
                      <a:lvl2pPr defTabSz="4257675">
                        <a:spcBef>
                          <a:spcPct val="20000"/>
                        </a:spcBef>
                        <a:buFont typeface="Arial" charset="0"/>
                        <a:defRPr sz="11800">
                          <a:solidFill>
                            <a:schemeClr val="tx1"/>
                          </a:solidFill>
                          <a:latin typeface="Calibri" charset="0"/>
                          <a:ea typeface="MS PGothic" charset="-128"/>
                        </a:defRPr>
                      </a:lvl2pPr>
                      <a:lvl3pPr defTabSz="4257675">
                        <a:spcBef>
                          <a:spcPct val="20000"/>
                        </a:spcBef>
                        <a:buFont typeface="Arial" charset="0"/>
                        <a:defRPr sz="10200">
                          <a:solidFill>
                            <a:schemeClr val="tx1"/>
                          </a:solidFill>
                          <a:latin typeface="Calibri" charset="0"/>
                          <a:ea typeface="MS PGothic" charset="-128"/>
                        </a:defRPr>
                      </a:lvl3pPr>
                      <a:lvl4pPr defTabSz="4257675">
                        <a:spcBef>
                          <a:spcPct val="20000"/>
                        </a:spcBef>
                        <a:buFont typeface="Arial" charset="0"/>
                        <a:defRPr sz="8500">
                          <a:solidFill>
                            <a:schemeClr val="tx1"/>
                          </a:solidFill>
                          <a:latin typeface="Calibri" charset="0"/>
                          <a:ea typeface="MS PGothic" charset="-128"/>
                        </a:defRPr>
                      </a:lvl4pPr>
                      <a:lvl5pPr defTabSz="4257675">
                        <a:spcBef>
                          <a:spcPct val="20000"/>
                        </a:spcBef>
                        <a:buFont typeface="Arial" charset="0"/>
                        <a:defRPr sz="8500">
                          <a:solidFill>
                            <a:schemeClr val="tx1"/>
                          </a:solidFill>
                          <a:latin typeface="Calibri" charset="0"/>
                          <a:ea typeface="MS PGothic" charset="-128"/>
                        </a:defRPr>
                      </a:lvl5pPr>
                      <a:lvl6pPr marL="89741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6pPr>
                      <a:lvl7pPr marL="94313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7pPr>
                      <a:lvl8pPr marL="98885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8pPr>
                      <a:lvl9pPr marL="103457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9pPr>
                    </a:lstStyle>
                    <a:p>
                      <a:pPr marL="0" marR="0" lvl="0" indent="0" algn="ctr" defTabSz="4257675" rtl="0" eaLnBrk="1" fontAlgn="base" latinLnBrk="0" hangingPunct="1">
                        <a:lnSpc>
                          <a:spcPct val="150000"/>
                        </a:lnSpc>
                        <a:spcBef>
                          <a:spcPct val="0"/>
                        </a:spcBef>
                        <a:spcAft>
                          <a:spcPct val="0"/>
                        </a:spcAft>
                        <a:buClrTx/>
                        <a:buSzTx/>
                        <a:buFontTx/>
                        <a:buNone/>
                        <a:tabLst/>
                      </a:pPr>
                      <a:r>
                        <a:rPr kumimoji="0" lang="en-US" altLang="fr-FR" sz="3200" b="0" i="0" u="none" strike="noStrike" cap="none" normalizeH="0" baseline="0">
                          <a:ln>
                            <a:noFill/>
                          </a:ln>
                          <a:solidFill>
                            <a:srgbClr val="000000"/>
                          </a:solidFill>
                          <a:effectLst/>
                          <a:latin typeface="Calibri" charset="0"/>
                          <a:ea typeface="MS PGothic" charset="-128"/>
                        </a:rPr>
                        <a:t>6</a:t>
                      </a:r>
                      <a:endParaRPr kumimoji="0" lang="en-US" altLang="fr-FR" sz="3200" b="0" i="0" u="none" strike="noStrike" cap="none" normalizeH="0" baseline="0">
                        <a:ln>
                          <a:noFill/>
                        </a:ln>
                        <a:solidFill>
                          <a:srgbClr val="000000"/>
                        </a:solidFill>
                        <a:effectLst/>
                        <a:latin typeface="Calibri" charset="0"/>
                        <a:ea typeface="Times New Roman" charset="0"/>
                        <a:cs typeface="Arial" charset="0"/>
                      </a:endParaRPr>
                    </a:p>
                  </a:txBody>
                  <a:tcPr marL="68582" marR="68582"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defTabSz="4257675">
                        <a:spcBef>
                          <a:spcPct val="20000"/>
                        </a:spcBef>
                        <a:buFont typeface="Arial" charset="0"/>
                        <a:defRPr sz="13500">
                          <a:solidFill>
                            <a:schemeClr val="tx1"/>
                          </a:solidFill>
                          <a:latin typeface="Calibri" charset="0"/>
                          <a:ea typeface="MS PGothic" charset="-128"/>
                        </a:defRPr>
                      </a:lvl1pPr>
                      <a:lvl2pPr defTabSz="4257675">
                        <a:spcBef>
                          <a:spcPct val="20000"/>
                        </a:spcBef>
                        <a:buFont typeface="Arial" charset="0"/>
                        <a:defRPr sz="11800">
                          <a:solidFill>
                            <a:schemeClr val="tx1"/>
                          </a:solidFill>
                          <a:latin typeface="Calibri" charset="0"/>
                          <a:ea typeface="MS PGothic" charset="-128"/>
                        </a:defRPr>
                      </a:lvl2pPr>
                      <a:lvl3pPr defTabSz="4257675">
                        <a:spcBef>
                          <a:spcPct val="20000"/>
                        </a:spcBef>
                        <a:buFont typeface="Arial" charset="0"/>
                        <a:defRPr sz="10200">
                          <a:solidFill>
                            <a:schemeClr val="tx1"/>
                          </a:solidFill>
                          <a:latin typeface="Calibri" charset="0"/>
                          <a:ea typeface="MS PGothic" charset="-128"/>
                        </a:defRPr>
                      </a:lvl3pPr>
                      <a:lvl4pPr defTabSz="4257675">
                        <a:spcBef>
                          <a:spcPct val="20000"/>
                        </a:spcBef>
                        <a:buFont typeface="Arial" charset="0"/>
                        <a:defRPr sz="8500">
                          <a:solidFill>
                            <a:schemeClr val="tx1"/>
                          </a:solidFill>
                          <a:latin typeface="Calibri" charset="0"/>
                          <a:ea typeface="MS PGothic" charset="-128"/>
                        </a:defRPr>
                      </a:lvl4pPr>
                      <a:lvl5pPr defTabSz="4257675">
                        <a:spcBef>
                          <a:spcPct val="20000"/>
                        </a:spcBef>
                        <a:buFont typeface="Arial" charset="0"/>
                        <a:defRPr sz="8500">
                          <a:solidFill>
                            <a:schemeClr val="tx1"/>
                          </a:solidFill>
                          <a:latin typeface="Calibri" charset="0"/>
                          <a:ea typeface="MS PGothic" charset="-128"/>
                        </a:defRPr>
                      </a:lvl5pPr>
                      <a:lvl6pPr marL="89741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6pPr>
                      <a:lvl7pPr marL="94313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7pPr>
                      <a:lvl8pPr marL="98885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8pPr>
                      <a:lvl9pPr marL="103457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9pPr>
                    </a:lstStyle>
                    <a:p>
                      <a:pPr marL="0" marR="0" lvl="0" indent="0" algn="ctr" defTabSz="4257675" rtl="0" eaLnBrk="1" fontAlgn="base" latinLnBrk="0" hangingPunct="1">
                        <a:lnSpc>
                          <a:spcPct val="150000"/>
                        </a:lnSpc>
                        <a:spcBef>
                          <a:spcPct val="0"/>
                        </a:spcBef>
                        <a:spcAft>
                          <a:spcPct val="0"/>
                        </a:spcAft>
                        <a:buClrTx/>
                        <a:buSzTx/>
                        <a:buFontTx/>
                        <a:buNone/>
                        <a:tabLst/>
                      </a:pPr>
                      <a:r>
                        <a:rPr kumimoji="0" lang="en-US" altLang="fr-FR" sz="3200" b="0" i="0" u="none" strike="noStrike" cap="none" normalizeH="0" baseline="0">
                          <a:ln>
                            <a:noFill/>
                          </a:ln>
                          <a:solidFill>
                            <a:srgbClr val="000000"/>
                          </a:solidFill>
                          <a:effectLst/>
                          <a:latin typeface="Calibri" charset="0"/>
                          <a:ea typeface="MS PGothic" charset="-128"/>
                        </a:rPr>
                        <a:t>16.7</a:t>
                      </a:r>
                      <a:endParaRPr kumimoji="0" lang="en-US" altLang="fr-FR" sz="3200" b="0" i="0" u="none" strike="noStrike" cap="none" normalizeH="0" baseline="0">
                        <a:ln>
                          <a:noFill/>
                        </a:ln>
                        <a:solidFill>
                          <a:srgbClr val="000000"/>
                        </a:solidFill>
                        <a:effectLst/>
                        <a:latin typeface="Calibri" charset="0"/>
                        <a:ea typeface="Times New Roman" charset="0"/>
                        <a:cs typeface="Arial" charset="0"/>
                      </a:endParaRPr>
                    </a:p>
                  </a:txBody>
                  <a:tcPr marL="68582" marR="68582"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3"/>
                  </a:ext>
                </a:extLst>
              </a:tr>
              <a:tr h="731808">
                <a:tc>
                  <a:txBody>
                    <a:bodyPr/>
                    <a:lstStyle>
                      <a:lvl1pPr defTabSz="4257675">
                        <a:spcBef>
                          <a:spcPct val="20000"/>
                        </a:spcBef>
                        <a:buFont typeface="Arial" charset="0"/>
                        <a:defRPr sz="13500">
                          <a:solidFill>
                            <a:schemeClr val="tx1"/>
                          </a:solidFill>
                          <a:latin typeface="Calibri" charset="0"/>
                          <a:ea typeface="MS PGothic" charset="-128"/>
                        </a:defRPr>
                      </a:lvl1pPr>
                      <a:lvl2pPr defTabSz="4257675">
                        <a:spcBef>
                          <a:spcPct val="20000"/>
                        </a:spcBef>
                        <a:buFont typeface="Arial" charset="0"/>
                        <a:defRPr sz="11800">
                          <a:solidFill>
                            <a:schemeClr val="tx1"/>
                          </a:solidFill>
                          <a:latin typeface="Calibri" charset="0"/>
                          <a:ea typeface="MS PGothic" charset="-128"/>
                        </a:defRPr>
                      </a:lvl2pPr>
                      <a:lvl3pPr defTabSz="4257675">
                        <a:spcBef>
                          <a:spcPct val="20000"/>
                        </a:spcBef>
                        <a:buFont typeface="Arial" charset="0"/>
                        <a:defRPr sz="10200">
                          <a:solidFill>
                            <a:schemeClr val="tx1"/>
                          </a:solidFill>
                          <a:latin typeface="Calibri" charset="0"/>
                          <a:ea typeface="MS PGothic" charset="-128"/>
                        </a:defRPr>
                      </a:lvl3pPr>
                      <a:lvl4pPr defTabSz="4257675">
                        <a:spcBef>
                          <a:spcPct val="20000"/>
                        </a:spcBef>
                        <a:buFont typeface="Arial" charset="0"/>
                        <a:defRPr sz="8500">
                          <a:solidFill>
                            <a:schemeClr val="tx1"/>
                          </a:solidFill>
                          <a:latin typeface="Calibri" charset="0"/>
                          <a:ea typeface="MS PGothic" charset="-128"/>
                        </a:defRPr>
                      </a:lvl4pPr>
                      <a:lvl5pPr defTabSz="4257675">
                        <a:spcBef>
                          <a:spcPct val="20000"/>
                        </a:spcBef>
                        <a:buFont typeface="Arial" charset="0"/>
                        <a:defRPr sz="8500">
                          <a:solidFill>
                            <a:schemeClr val="tx1"/>
                          </a:solidFill>
                          <a:latin typeface="Calibri" charset="0"/>
                          <a:ea typeface="MS PGothic" charset="-128"/>
                        </a:defRPr>
                      </a:lvl5pPr>
                      <a:lvl6pPr marL="89741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6pPr>
                      <a:lvl7pPr marL="94313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7pPr>
                      <a:lvl8pPr marL="98885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8pPr>
                      <a:lvl9pPr marL="103457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9pPr>
                    </a:lstStyle>
                    <a:p>
                      <a:pPr marL="0" marR="0" lvl="0" indent="0" algn="ctr" defTabSz="4257675" rtl="0" eaLnBrk="1" fontAlgn="base" latinLnBrk="0" hangingPunct="1">
                        <a:lnSpc>
                          <a:spcPct val="150000"/>
                        </a:lnSpc>
                        <a:spcBef>
                          <a:spcPct val="0"/>
                        </a:spcBef>
                        <a:spcAft>
                          <a:spcPct val="0"/>
                        </a:spcAft>
                        <a:buClrTx/>
                        <a:buSzTx/>
                        <a:buFontTx/>
                        <a:buNone/>
                        <a:tabLst/>
                      </a:pPr>
                      <a:r>
                        <a:rPr kumimoji="0" lang="en-US" altLang="fr-FR" sz="3200" b="1" i="0" u="none" strike="noStrike" cap="none" normalizeH="0" baseline="0">
                          <a:ln>
                            <a:noFill/>
                          </a:ln>
                          <a:solidFill>
                            <a:srgbClr val="FFFFFF"/>
                          </a:solidFill>
                          <a:effectLst/>
                          <a:latin typeface="Calibri" charset="0"/>
                          <a:ea typeface="MS PGothic" charset="-128"/>
                        </a:rPr>
                        <a:t>Poor</a:t>
                      </a:r>
                      <a:endParaRPr kumimoji="0" lang="en-US" altLang="fr-FR" sz="1100" b="1" i="0" u="none" strike="noStrike" cap="none" normalizeH="0" baseline="0">
                        <a:ln>
                          <a:noFill/>
                        </a:ln>
                        <a:solidFill>
                          <a:srgbClr val="FFFFFF"/>
                        </a:solidFill>
                        <a:effectLst/>
                        <a:latin typeface="Calibri" charset="0"/>
                        <a:ea typeface="Times New Roman" charset="0"/>
                        <a:cs typeface="Arial" charset="0"/>
                      </a:endParaRPr>
                    </a:p>
                  </a:txBody>
                  <a:tcPr marL="68582" marR="68582"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defTabSz="4257675">
                        <a:spcBef>
                          <a:spcPct val="20000"/>
                        </a:spcBef>
                        <a:buFont typeface="Arial" charset="0"/>
                        <a:defRPr sz="13500">
                          <a:solidFill>
                            <a:schemeClr val="tx1"/>
                          </a:solidFill>
                          <a:latin typeface="Calibri" charset="0"/>
                          <a:ea typeface="MS PGothic" charset="-128"/>
                        </a:defRPr>
                      </a:lvl1pPr>
                      <a:lvl2pPr defTabSz="4257675">
                        <a:spcBef>
                          <a:spcPct val="20000"/>
                        </a:spcBef>
                        <a:buFont typeface="Arial" charset="0"/>
                        <a:defRPr sz="11800">
                          <a:solidFill>
                            <a:schemeClr val="tx1"/>
                          </a:solidFill>
                          <a:latin typeface="Calibri" charset="0"/>
                          <a:ea typeface="MS PGothic" charset="-128"/>
                        </a:defRPr>
                      </a:lvl2pPr>
                      <a:lvl3pPr defTabSz="4257675">
                        <a:spcBef>
                          <a:spcPct val="20000"/>
                        </a:spcBef>
                        <a:buFont typeface="Arial" charset="0"/>
                        <a:defRPr sz="10200">
                          <a:solidFill>
                            <a:schemeClr val="tx1"/>
                          </a:solidFill>
                          <a:latin typeface="Calibri" charset="0"/>
                          <a:ea typeface="MS PGothic" charset="-128"/>
                        </a:defRPr>
                      </a:lvl3pPr>
                      <a:lvl4pPr defTabSz="4257675">
                        <a:spcBef>
                          <a:spcPct val="20000"/>
                        </a:spcBef>
                        <a:buFont typeface="Arial" charset="0"/>
                        <a:defRPr sz="8500">
                          <a:solidFill>
                            <a:schemeClr val="tx1"/>
                          </a:solidFill>
                          <a:latin typeface="Calibri" charset="0"/>
                          <a:ea typeface="MS PGothic" charset="-128"/>
                        </a:defRPr>
                      </a:lvl4pPr>
                      <a:lvl5pPr defTabSz="4257675">
                        <a:spcBef>
                          <a:spcPct val="20000"/>
                        </a:spcBef>
                        <a:buFont typeface="Arial" charset="0"/>
                        <a:defRPr sz="8500">
                          <a:solidFill>
                            <a:schemeClr val="tx1"/>
                          </a:solidFill>
                          <a:latin typeface="Calibri" charset="0"/>
                          <a:ea typeface="MS PGothic" charset="-128"/>
                        </a:defRPr>
                      </a:lvl5pPr>
                      <a:lvl6pPr marL="89741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6pPr>
                      <a:lvl7pPr marL="94313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7pPr>
                      <a:lvl8pPr marL="98885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8pPr>
                      <a:lvl9pPr marL="103457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9pPr>
                    </a:lstStyle>
                    <a:p>
                      <a:pPr marL="0" marR="0" lvl="0" indent="0" algn="ctr" defTabSz="4257675" rtl="0" eaLnBrk="1" fontAlgn="base" latinLnBrk="0" hangingPunct="1">
                        <a:lnSpc>
                          <a:spcPct val="150000"/>
                        </a:lnSpc>
                        <a:spcBef>
                          <a:spcPct val="0"/>
                        </a:spcBef>
                        <a:spcAft>
                          <a:spcPct val="0"/>
                        </a:spcAft>
                        <a:buClrTx/>
                        <a:buSzTx/>
                        <a:buFontTx/>
                        <a:buNone/>
                        <a:tabLst/>
                      </a:pPr>
                      <a:r>
                        <a:rPr kumimoji="0" lang="en-US" altLang="fr-FR" sz="3200" b="0" i="0" u="none" strike="noStrike" cap="none" normalizeH="0" baseline="0">
                          <a:ln>
                            <a:noFill/>
                          </a:ln>
                          <a:solidFill>
                            <a:srgbClr val="000000"/>
                          </a:solidFill>
                          <a:effectLst/>
                          <a:latin typeface="Calibri" charset="0"/>
                          <a:ea typeface="MS PGothic" charset="-128"/>
                        </a:rPr>
                        <a:t>0</a:t>
                      </a:r>
                      <a:endParaRPr kumimoji="0" lang="en-US" altLang="fr-FR" sz="3200" b="0" i="0" u="none" strike="noStrike" cap="none" normalizeH="0" baseline="0">
                        <a:ln>
                          <a:noFill/>
                        </a:ln>
                        <a:solidFill>
                          <a:srgbClr val="000000"/>
                        </a:solidFill>
                        <a:effectLst/>
                        <a:latin typeface="Calibri" charset="0"/>
                        <a:ea typeface="Times New Roman" charset="0"/>
                        <a:cs typeface="Arial" charset="0"/>
                      </a:endParaRPr>
                    </a:p>
                  </a:txBody>
                  <a:tcPr marL="68582" marR="68582"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defTabSz="4257675">
                        <a:spcBef>
                          <a:spcPct val="20000"/>
                        </a:spcBef>
                        <a:buFont typeface="Arial" charset="0"/>
                        <a:defRPr sz="13500">
                          <a:solidFill>
                            <a:schemeClr val="tx1"/>
                          </a:solidFill>
                          <a:latin typeface="Calibri" charset="0"/>
                          <a:ea typeface="MS PGothic" charset="-128"/>
                        </a:defRPr>
                      </a:lvl1pPr>
                      <a:lvl2pPr defTabSz="4257675">
                        <a:spcBef>
                          <a:spcPct val="20000"/>
                        </a:spcBef>
                        <a:buFont typeface="Arial" charset="0"/>
                        <a:defRPr sz="11800">
                          <a:solidFill>
                            <a:schemeClr val="tx1"/>
                          </a:solidFill>
                          <a:latin typeface="Calibri" charset="0"/>
                          <a:ea typeface="MS PGothic" charset="-128"/>
                        </a:defRPr>
                      </a:lvl2pPr>
                      <a:lvl3pPr defTabSz="4257675">
                        <a:spcBef>
                          <a:spcPct val="20000"/>
                        </a:spcBef>
                        <a:buFont typeface="Arial" charset="0"/>
                        <a:defRPr sz="10200">
                          <a:solidFill>
                            <a:schemeClr val="tx1"/>
                          </a:solidFill>
                          <a:latin typeface="Calibri" charset="0"/>
                          <a:ea typeface="MS PGothic" charset="-128"/>
                        </a:defRPr>
                      </a:lvl3pPr>
                      <a:lvl4pPr defTabSz="4257675">
                        <a:spcBef>
                          <a:spcPct val="20000"/>
                        </a:spcBef>
                        <a:buFont typeface="Arial" charset="0"/>
                        <a:defRPr sz="8500">
                          <a:solidFill>
                            <a:schemeClr val="tx1"/>
                          </a:solidFill>
                          <a:latin typeface="Calibri" charset="0"/>
                          <a:ea typeface="MS PGothic" charset="-128"/>
                        </a:defRPr>
                      </a:lvl4pPr>
                      <a:lvl5pPr defTabSz="4257675">
                        <a:spcBef>
                          <a:spcPct val="20000"/>
                        </a:spcBef>
                        <a:buFont typeface="Arial" charset="0"/>
                        <a:defRPr sz="8500">
                          <a:solidFill>
                            <a:schemeClr val="tx1"/>
                          </a:solidFill>
                          <a:latin typeface="Calibri" charset="0"/>
                          <a:ea typeface="MS PGothic" charset="-128"/>
                        </a:defRPr>
                      </a:lvl5pPr>
                      <a:lvl6pPr marL="89741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6pPr>
                      <a:lvl7pPr marL="94313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7pPr>
                      <a:lvl8pPr marL="98885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8pPr>
                      <a:lvl9pPr marL="103457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9pPr>
                    </a:lstStyle>
                    <a:p>
                      <a:pPr marL="0" marR="0" lvl="0" indent="0" algn="ctr" defTabSz="4257675" rtl="0" eaLnBrk="1" fontAlgn="base" latinLnBrk="0" hangingPunct="1">
                        <a:lnSpc>
                          <a:spcPct val="150000"/>
                        </a:lnSpc>
                        <a:spcBef>
                          <a:spcPct val="0"/>
                        </a:spcBef>
                        <a:spcAft>
                          <a:spcPct val="0"/>
                        </a:spcAft>
                        <a:buClrTx/>
                        <a:buSzTx/>
                        <a:buFontTx/>
                        <a:buNone/>
                        <a:tabLst/>
                      </a:pPr>
                      <a:r>
                        <a:rPr kumimoji="0" lang="en-US" altLang="fr-FR" sz="3200" b="0" i="0" u="none" strike="noStrike" cap="none" normalizeH="0" baseline="0">
                          <a:ln>
                            <a:noFill/>
                          </a:ln>
                          <a:solidFill>
                            <a:srgbClr val="000000"/>
                          </a:solidFill>
                          <a:effectLst/>
                          <a:latin typeface="Calibri" charset="0"/>
                          <a:ea typeface="MS PGothic" charset="-128"/>
                        </a:rPr>
                        <a:t>0.0</a:t>
                      </a:r>
                      <a:endParaRPr kumimoji="0" lang="en-US" altLang="fr-FR" sz="3200" b="0" i="0" u="none" strike="noStrike" cap="none" normalizeH="0" baseline="0">
                        <a:ln>
                          <a:noFill/>
                        </a:ln>
                        <a:solidFill>
                          <a:srgbClr val="000000"/>
                        </a:solidFill>
                        <a:effectLst/>
                        <a:latin typeface="Calibri" charset="0"/>
                        <a:ea typeface="Times New Roman" charset="0"/>
                        <a:cs typeface="Arial" charset="0"/>
                      </a:endParaRPr>
                    </a:p>
                  </a:txBody>
                  <a:tcPr marL="68582" marR="68582"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defTabSz="4257675">
                        <a:spcBef>
                          <a:spcPct val="20000"/>
                        </a:spcBef>
                        <a:buFont typeface="Arial" charset="0"/>
                        <a:defRPr sz="13500">
                          <a:solidFill>
                            <a:schemeClr val="tx1"/>
                          </a:solidFill>
                          <a:latin typeface="Calibri" charset="0"/>
                          <a:ea typeface="MS PGothic" charset="-128"/>
                        </a:defRPr>
                      </a:lvl1pPr>
                      <a:lvl2pPr defTabSz="4257675">
                        <a:spcBef>
                          <a:spcPct val="20000"/>
                        </a:spcBef>
                        <a:buFont typeface="Arial" charset="0"/>
                        <a:defRPr sz="11800">
                          <a:solidFill>
                            <a:schemeClr val="tx1"/>
                          </a:solidFill>
                          <a:latin typeface="Calibri" charset="0"/>
                          <a:ea typeface="MS PGothic" charset="-128"/>
                        </a:defRPr>
                      </a:lvl2pPr>
                      <a:lvl3pPr defTabSz="4257675">
                        <a:spcBef>
                          <a:spcPct val="20000"/>
                        </a:spcBef>
                        <a:buFont typeface="Arial" charset="0"/>
                        <a:defRPr sz="10200">
                          <a:solidFill>
                            <a:schemeClr val="tx1"/>
                          </a:solidFill>
                          <a:latin typeface="Calibri" charset="0"/>
                          <a:ea typeface="MS PGothic" charset="-128"/>
                        </a:defRPr>
                      </a:lvl3pPr>
                      <a:lvl4pPr defTabSz="4257675">
                        <a:spcBef>
                          <a:spcPct val="20000"/>
                        </a:spcBef>
                        <a:buFont typeface="Arial" charset="0"/>
                        <a:defRPr sz="8500">
                          <a:solidFill>
                            <a:schemeClr val="tx1"/>
                          </a:solidFill>
                          <a:latin typeface="Calibri" charset="0"/>
                          <a:ea typeface="MS PGothic" charset="-128"/>
                        </a:defRPr>
                      </a:lvl4pPr>
                      <a:lvl5pPr defTabSz="4257675">
                        <a:spcBef>
                          <a:spcPct val="20000"/>
                        </a:spcBef>
                        <a:buFont typeface="Arial" charset="0"/>
                        <a:defRPr sz="8500">
                          <a:solidFill>
                            <a:schemeClr val="tx1"/>
                          </a:solidFill>
                          <a:latin typeface="Calibri" charset="0"/>
                          <a:ea typeface="MS PGothic" charset="-128"/>
                        </a:defRPr>
                      </a:lvl5pPr>
                      <a:lvl6pPr marL="89741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6pPr>
                      <a:lvl7pPr marL="94313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7pPr>
                      <a:lvl8pPr marL="98885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8pPr>
                      <a:lvl9pPr marL="103457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9pPr>
                    </a:lstStyle>
                    <a:p>
                      <a:pPr marL="0" marR="0" lvl="0" indent="0" algn="ctr" defTabSz="4257675" rtl="0" eaLnBrk="1" fontAlgn="base" latinLnBrk="0" hangingPunct="1">
                        <a:lnSpc>
                          <a:spcPct val="150000"/>
                        </a:lnSpc>
                        <a:spcBef>
                          <a:spcPct val="0"/>
                        </a:spcBef>
                        <a:spcAft>
                          <a:spcPct val="0"/>
                        </a:spcAft>
                        <a:buClrTx/>
                        <a:buSzTx/>
                        <a:buFontTx/>
                        <a:buNone/>
                        <a:tabLst/>
                      </a:pPr>
                      <a:r>
                        <a:rPr kumimoji="0" lang="en-US" altLang="fr-FR" sz="3200" b="0" i="0" u="none" strike="noStrike" cap="none" normalizeH="0" baseline="0">
                          <a:ln>
                            <a:noFill/>
                          </a:ln>
                          <a:solidFill>
                            <a:srgbClr val="000000"/>
                          </a:solidFill>
                          <a:effectLst/>
                          <a:latin typeface="Calibri" charset="0"/>
                          <a:ea typeface="MS PGothic" charset="-128"/>
                        </a:rPr>
                        <a:t>3</a:t>
                      </a:r>
                      <a:endParaRPr kumimoji="0" lang="en-US" altLang="fr-FR" sz="3200" b="0" i="0" u="none" strike="noStrike" cap="none" normalizeH="0" baseline="0">
                        <a:ln>
                          <a:noFill/>
                        </a:ln>
                        <a:solidFill>
                          <a:srgbClr val="000000"/>
                        </a:solidFill>
                        <a:effectLst/>
                        <a:latin typeface="Calibri" charset="0"/>
                        <a:ea typeface="Times New Roman" charset="0"/>
                        <a:cs typeface="Arial" charset="0"/>
                      </a:endParaRPr>
                    </a:p>
                  </a:txBody>
                  <a:tcPr marL="68582" marR="68582"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defTabSz="4257675">
                        <a:spcBef>
                          <a:spcPct val="20000"/>
                        </a:spcBef>
                        <a:buFont typeface="Arial" charset="0"/>
                        <a:defRPr sz="13500">
                          <a:solidFill>
                            <a:schemeClr val="tx1"/>
                          </a:solidFill>
                          <a:latin typeface="Calibri" charset="0"/>
                          <a:ea typeface="MS PGothic" charset="-128"/>
                        </a:defRPr>
                      </a:lvl1pPr>
                      <a:lvl2pPr defTabSz="4257675">
                        <a:spcBef>
                          <a:spcPct val="20000"/>
                        </a:spcBef>
                        <a:buFont typeface="Arial" charset="0"/>
                        <a:defRPr sz="11800">
                          <a:solidFill>
                            <a:schemeClr val="tx1"/>
                          </a:solidFill>
                          <a:latin typeface="Calibri" charset="0"/>
                          <a:ea typeface="MS PGothic" charset="-128"/>
                        </a:defRPr>
                      </a:lvl2pPr>
                      <a:lvl3pPr defTabSz="4257675">
                        <a:spcBef>
                          <a:spcPct val="20000"/>
                        </a:spcBef>
                        <a:buFont typeface="Arial" charset="0"/>
                        <a:defRPr sz="10200">
                          <a:solidFill>
                            <a:schemeClr val="tx1"/>
                          </a:solidFill>
                          <a:latin typeface="Calibri" charset="0"/>
                          <a:ea typeface="MS PGothic" charset="-128"/>
                        </a:defRPr>
                      </a:lvl3pPr>
                      <a:lvl4pPr defTabSz="4257675">
                        <a:spcBef>
                          <a:spcPct val="20000"/>
                        </a:spcBef>
                        <a:buFont typeface="Arial" charset="0"/>
                        <a:defRPr sz="8500">
                          <a:solidFill>
                            <a:schemeClr val="tx1"/>
                          </a:solidFill>
                          <a:latin typeface="Calibri" charset="0"/>
                          <a:ea typeface="MS PGothic" charset="-128"/>
                        </a:defRPr>
                      </a:lvl4pPr>
                      <a:lvl5pPr defTabSz="4257675">
                        <a:spcBef>
                          <a:spcPct val="20000"/>
                        </a:spcBef>
                        <a:buFont typeface="Arial" charset="0"/>
                        <a:defRPr sz="8500">
                          <a:solidFill>
                            <a:schemeClr val="tx1"/>
                          </a:solidFill>
                          <a:latin typeface="Calibri" charset="0"/>
                          <a:ea typeface="MS PGothic" charset="-128"/>
                        </a:defRPr>
                      </a:lvl5pPr>
                      <a:lvl6pPr marL="89741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6pPr>
                      <a:lvl7pPr marL="94313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7pPr>
                      <a:lvl8pPr marL="98885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8pPr>
                      <a:lvl9pPr marL="103457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9pPr>
                    </a:lstStyle>
                    <a:p>
                      <a:pPr marL="0" marR="0" lvl="0" indent="0" algn="ctr" defTabSz="4257675" rtl="0" eaLnBrk="1" fontAlgn="base" latinLnBrk="0" hangingPunct="1">
                        <a:lnSpc>
                          <a:spcPct val="150000"/>
                        </a:lnSpc>
                        <a:spcBef>
                          <a:spcPct val="0"/>
                        </a:spcBef>
                        <a:spcAft>
                          <a:spcPct val="0"/>
                        </a:spcAft>
                        <a:buClrTx/>
                        <a:buSzTx/>
                        <a:buFontTx/>
                        <a:buNone/>
                        <a:tabLst/>
                      </a:pPr>
                      <a:r>
                        <a:rPr kumimoji="0" lang="en-US" altLang="fr-FR" sz="3200" b="0" i="0" u="none" strike="noStrike" cap="none" normalizeH="0" baseline="0">
                          <a:ln>
                            <a:noFill/>
                          </a:ln>
                          <a:solidFill>
                            <a:srgbClr val="000000"/>
                          </a:solidFill>
                          <a:effectLst/>
                          <a:latin typeface="Calibri" charset="0"/>
                          <a:ea typeface="MS PGothic" charset="-128"/>
                        </a:rPr>
                        <a:t>3.1</a:t>
                      </a:r>
                      <a:endParaRPr kumimoji="0" lang="en-US" altLang="fr-FR" sz="3200" b="0" i="0" u="none" strike="noStrike" cap="none" normalizeH="0" baseline="0">
                        <a:ln>
                          <a:noFill/>
                        </a:ln>
                        <a:solidFill>
                          <a:srgbClr val="000000"/>
                        </a:solidFill>
                        <a:effectLst/>
                        <a:latin typeface="Calibri" charset="0"/>
                        <a:ea typeface="Times New Roman" charset="0"/>
                        <a:cs typeface="Arial" charset="0"/>
                      </a:endParaRPr>
                    </a:p>
                  </a:txBody>
                  <a:tcPr marL="68582" marR="68582"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defTabSz="4257675">
                        <a:spcBef>
                          <a:spcPct val="20000"/>
                        </a:spcBef>
                        <a:buFont typeface="Arial" charset="0"/>
                        <a:defRPr sz="13500">
                          <a:solidFill>
                            <a:schemeClr val="tx1"/>
                          </a:solidFill>
                          <a:latin typeface="Calibri" charset="0"/>
                          <a:ea typeface="MS PGothic" charset="-128"/>
                        </a:defRPr>
                      </a:lvl1pPr>
                      <a:lvl2pPr defTabSz="4257675">
                        <a:spcBef>
                          <a:spcPct val="20000"/>
                        </a:spcBef>
                        <a:buFont typeface="Arial" charset="0"/>
                        <a:defRPr sz="11800">
                          <a:solidFill>
                            <a:schemeClr val="tx1"/>
                          </a:solidFill>
                          <a:latin typeface="Calibri" charset="0"/>
                          <a:ea typeface="MS PGothic" charset="-128"/>
                        </a:defRPr>
                      </a:lvl2pPr>
                      <a:lvl3pPr defTabSz="4257675">
                        <a:spcBef>
                          <a:spcPct val="20000"/>
                        </a:spcBef>
                        <a:buFont typeface="Arial" charset="0"/>
                        <a:defRPr sz="10200">
                          <a:solidFill>
                            <a:schemeClr val="tx1"/>
                          </a:solidFill>
                          <a:latin typeface="Calibri" charset="0"/>
                          <a:ea typeface="MS PGothic" charset="-128"/>
                        </a:defRPr>
                      </a:lvl3pPr>
                      <a:lvl4pPr defTabSz="4257675">
                        <a:spcBef>
                          <a:spcPct val="20000"/>
                        </a:spcBef>
                        <a:buFont typeface="Arial" charset="0"/>
                        <a:defRPr sz="8500">
                          <a:solidFill>
                            <a:schemeClr val="tx1"/>
                          </a:solidFill>
                          <a:latin typeface="Calibri" charset="0"/>
                          <a:ea typeface="MS PGothic" charset="-128"/>
                        </a:defRPr>
                      </a:lvl4pPr>
                      <a:lvl5pPr defTabSz="4257675">
                        <a:spcBef>
                          <a:spcPct val="20000"/>
                        </a:spcBef>
                        <a:buFont typeface="Arial" charset="0"/>
                        <a:defRPr sz="8500">
                          <a:solidFill>
                            <a:schemeClr val="tx1"/>
                          </a:solidFill>
                          <a:latin typeface="Calibri" charset="0"/>
                          <a:ea typeface="MS PGothic" charset="-128"/>
                        </a:defRPr>
                      </a:lvl5pPr>
                      <a:lvl6pPr marL="89741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6pPr>
                      <a:lvl7pPr marL="94313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7pPr>
                      <a:lvl8pPr marL="98885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8pPr>
                      <a:lvl9pPr marL="103457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9pPr>
                    </a:lstStyle>
                    <a:p>
                      <a:pPr marL="0" marR="0" lvl="0" indent="0" algn="ctr" defTabSz="4257675" rtl="0" eaLnBrk="1" fontAlgn="base" latinLnBrk="0" hangingPunct="1">
                        <a:lnSpc>
                          <a:spcPct val="150000"/>
                        </a:lnSpc>
                        <a:spcBef>
                          <a:spcPct val="0"/>
                        </a:spcBef>
                        <a:spcAft>
                          <a:spcPct val="0"/>
                        </a:spcAft>
                        <a:buClrTx/>
                        <a:buSzTx/>
                        <a:buFontTx/>
                        <a:buNone/>
                        <a:tabLst/>
                      </a:pPr>
                      <a:r>
                        <a:rPr kumimoji="0" lang="en-US" altLang="fr-FR" sz="3200" b="0" i="0" u="none" strike="noStrike" cap="none" normalizeH="0" baseline="0">
                          <a:ln>
                            <a:noFill/>
                          </a:ln>
                          <a:solidFill>
                            <a:srgbClr val="000000"/>
                          </a:solidFill>
                          <a:effectLst/>
                          <a:latin typeface="Calibri" charset="0"/>
                          <a:ea typeface="MS PGothic" charset="-128"/>
                        </a:rPr>
                        <a:t>7</a:t>
                      </a:r>
                      <a:endParaRPr kumimoji="0" lang="en-US" altLang="fr-FR" sz="3200" b="0" i="0" u="none" strike="noStrike" cap="none" normalizeH="0" baseline="0">
                        <a:ln>
                          <a:noFill/>
                        </a:ln>
                        <a:solidFill>
                          <a:srgbClr val="000000"/>
                        </a:solidFill>
                        <a:effectLst/>
                        <a:latin typeface="Calibri" charset="0"/>
                        <a:ea typeface="Times New Roman" charset="0"/>
                        <a:cs typeface="Arial" charset="0"/>
                      </a:endParaRPr>
                    </a:p>
                  </a:txBody>
                  <a:tcPr marL="68582" marR="68582"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defTabSz="4257675">
                        <a:spcBef>
                          <a:spcPct val="20000"/>
                        </a:spcBef>
                        <a:buFont typeface="Arial" charset="0"/>
                        <a:defRPr sz="13500">
                          <a:solidFill>
                            <a:schemeClr val="tx1"/>
                          </a:solidFill>
                          <a:latin typeface="Calibri" charset="0"/>
                          <a:ea typeface="MS PGothic" charset="-128"/>
                        </a:defRPr>
                      </a:lvl1pPr>
                      <a:lvl2pPr defTabSz="4257675">
                        <a:spcBef>
                          <a:spcPct val="20000"/>
                        </a:spcBef>
                        <a:buFont typeface="Arial" charset="0"/>
                        <a:defRPr sz="11800">
                          <a:solidFill>
                            <a:schemeClr val="tx1"/>
                          </a:solidFill>
                          <a:latin typeface="Calibri" charset="0"/>
                          <a:ea typeface="MS PGothic" charset="-128"/>
                        </a:defRPr>
                      </a:lvl2pPr>
                      <a:lvl3pPr defTabSz="4257675">
                        <a:spcBef>
                          <a:spcPct val="20000"/>
                        </a:spcBef>
                        <a:buFont typeface="Arial" charset="0"/>
                        <a:defRPr sz="10200">
                          <a:solidFill>
                            <a:schemeClr val="tx1"/>
                          </a:solidFill>
                          <a:latin typeface="Calibri" charset="0"/>
                          <a:ea typeface="MS PGothic" charset="-128"/>
                        </a:defRPr>
                      </a:lvl3pPr>
                      <a:lvl4pPr defTabSz="4257675">
                        <a:spcBef>
                          <a:spcPct val="20000"/>
                        </a:spcBef>
                        <a:buFont typeface="Arial" charset="0"/>
                        <a:defRPr sz="8500">
                          <a:solidFill>
                            <a:schemeClr val="tx1"/>
                          </a:solidFill>
                          <a:latin typeface="Calibri" charset="0"/>
                          <a:ea typeface="MS PGothic" charset="-128"/>
                        </a:defRPr>
                      </a:lvl4pPr>
                      <a:lvl5pPr defTabSz="4257675">
                        <a:spcBef>
                          <a:spcPct val="20000"/>
                        </a:spcBef>
                        <a:buFont typeface="Arial" charset="0"/>
                        <a:defRPr sz="8500">
                          <a:solidFill>
                            <a:schemeClr val="tx1"/>
                          </a:solidFill>
                          <a:latin typeface="Calibri" charset="0"/>
                          <a:ea typeface="MS PGothic" charset="-128"/>
                        </a:defRPr>
                      </a:lvl5pPr>
                      <a:lvl6pPr marL="89741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6pPr>
                      <a:lvl7pPr marL="94313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7pPr>
                      <a:lvl8pPr marL="98885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8pPr>
                      <a:lvl9pPr marL="103457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9pPr>
                    </a:lstStyle>
                    <a:p>
                      <a:pPr marL="0" marR="0" lvl="0" indent="0" algn="ctr" defTabSz="4257675" rtl="0" eaLnBrk="1" fontAlgn="base" latinLnBrk="0" hangingPunct="1">
                        <a:lnSpc>
                          <a:spcPct val="150000"/>
                        </a:lnSpc>
                        <a:spcBef>
                          <a:spcPct val="0"/>
                        </a:spcBef>
                        <a:spcAft>
                          <a:spcPct val="0"/>
                        </a:spcAft>
                        <a:buClrTx/>
                        <a:buSzTx/>
                        <a:buFontTx/>
                        <a:buNone/>
                        <a:tabLst/>
                      </a:pPr>
                      <a:r>
                        <a:rPr kumimoji="0" lang="en-US" altLang="fr-FR" sz="3200" b="0" i="0" u="none" strike="noStrike" cap="none" normalizeH="0" baseline="0">
                          <a:ln>
                            <a:noFill/>
                          </a:ln>
                          <a:solidFill>
                            <a:srgbClr val="000000"/>
                          </a:solidFill>
                          <a:effectLst/>
                          <a:latin typeface="Calibri" charset="0"/>
                          <a:ea typeface="MS PGothic" charset="-128"/>
                        </a:rPr>
                        <a:t>19.4</a:t>
                      </a:r>
                      <a:endParaRPr kumimoji="0" lang="en-US" altLang="fr-FR" sz="3200" b="0" i="0" u="none" strike="noStrike" cap="none" normalizeH="0" baseline="0">
                        <a:ln>
                          <a:noFill/>
                        </a:ln>
                        <a:solidFill>
                          <a:srgbClr val="000000"/>
                        </a:solidFill>
                        <a:effectLst/>
                        <a:latin typeface="Calibri" charset="0"/>
                        <a:ea typeface="Times New Roman" charset="0"/>
                        <a:cs typeface="Arial" charset="0"/>
                      </a:endParaRPr>
                    </a:p>
                  </a:txBody>
                  <a:tcPr marL="68582" marR="68582"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4"/>
                  </a:ext>
                </a:extLst>
              </a:tr>
              <a:tr h="731808">
                <a:tc>
                  <a:txBody>
                    <a:bodyPr/>
                    <a:lstStyle>
                      <a:lvl1pPr defTabSz="4257675">
                        <a:spcBef>
                          <a:spcPct val="20000"/>
                        </a:spcBef>
                        <a:buFont typeface="Arial" charset="0"/>
                        <a:defRPr sz="13500">
                          <a:solidFill>
                            <a:schemeClr val="tx1"/>
                          </a:solidFill>
                          <a:latin typeface="Calibri" charset="0"/>
                          <a:ea typeface="MS PGothic" charset="-128"/>
                        </a:defRPr>
                      </a:lvl1pPr>
                      <a:lvl2pPr defTabSz="4257675">
                        <a:spcBef>
                          <a:spcPct val="20000"/>
                        </a:spcBef>
                        <a:buFont typeface="Arial" charset="0"/>
                        <a:defRPr sz="11800">
                          <a:solidFill>
                            <a:schemeClr val="tx1"/>
                          </a:solidFill>
                          <a:latin typeface="Calibri" charset="0"/>
                          <a:ea typeface="MS PGothic" charset="-128"/>
                        </a:defRPr>
                      </a:lvl2pPr>
                      <a:lvl3pPr defTabSz="4257675">
                        <a:spcBef>
                          <a:spcPct val="20000"/>
                        </a:spcBef>
                        <a:buFont typeface="Arial" charset="0"/>
                        <a:defRPr sz="10200">
                          <a:solidFill>
                            <a:schemeClr val="tx1"/>
                          </a:solidFill>
                          <a:latin typeface="Calibri" charset="0"/>
                          <a:ea typeface="MS PGothic" charset="-128"/>
                        </a:defRPr>
                      </a:lvl3pPr>
                      <a:lvl4pPr defTabSz="4257675">
                        <a:spcBef>
                          <a:spcPct val="20000"/>
                        </a:spcBef>
                        <a:buFont typeface="Arial" charset="0"/>
                        <a:defRPr sz="8500">
                          <a:solidFill>
                            <a:schemeClr val="tx1"/>
                          </a:solidFill>
                          <a:latin typeface="Calibri" charset="0"/>
                          <a:ea typeface="MS PGothic" charset="-128"/>
                        </a:defRPr>
                      </a:lvl4pPr>
                      <a:lvl5pPr defTabSz="4257675">
                        <a:spcBef>
                          <a:spcPct val="20000"/>
                        </a:spcBef>
                        <a:buFont typeface="Arial" charset="0"/>
                        <a:defRPr sz="8500">
                          <a:solidFill>
                            <a:schemeClr val="tx1"/>
                          </a:solidFill>
                          <a:latin typeface="Calibri" charset="0"/>
                          <a:ea typeface="MS PGothic" charset="-128"/>
                        </a:defRPr>
                      </a:lvl5pPr>
                      <a:lvl6pPr marL="89741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6pPr>
                      <a:lvl7pPr marL="94313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7pPr>
                      <a:lvl8pPr marL="98885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8pPr>
                      <a:lvl9pPr marL="103457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9pPr>
                    </a:lstStyle>
                    <a:p>
                      <a:pPr marL="0" marR="0" lvl="0" indent="0" algn="ctr" defTabSz="4257675" rtl="0" eaLnBrk="1" fontAlgn="base" latinLnBrk="0" hangingPunct="1">
                        <a:lnSpc>
                          <a:spcPct val="150000"/>
                        </a:lnSpc>
                        <a:spcBef>
                          <a:spcPct val="0"/>
                        </a:spcBef>
                        <a:spcAft>
                          <a:spcPct val="0"/>
                        </a:spcAft>
                        <a:buClrTx/>
                        <a:buSzTx/>
                        <a:buFontTx/>
                        <a:buNone/>
                        <a:tabLst/>
                      </a:pPr>
                      <a:r>
                        <a:rPr kumimoji="0" lang="en-US" altLang="fr-FR" sz="3200" b="1" i="0" u="none" strike="noStrike" cap="none" normalizeH="0" baseline="0">
                          <a:ln>
                            <a:noFill/>
                          </a:ln>
                          <a:solidFill>
                            <a:srgbClr val="FFFFFF"/>
                          </a:solidFill>
                          <a:effectLst/>
                          <a:latin typeface="Calibri" charset="0"/>
                          <a:ea typeface="MS PGothic" charset="-128"/>
                        </a:rPr>
                        <a:t>Fair</a:t>
                      </a:r>
                      <a:endParaRPr kumimoji="0" lang="en-US" altLang="fr-FR" sz="1200" b="1" i="0" u="none" strike="noStrike" cap="none" normalizeH="0" baseline="0">
                        <a:ln>
                          <a:noFill/>
                        </a:ln>
                        <a:solidFill>
                          <a:srgbClr val="FFFFFF"/>
                        </a:solidFill>
                        <a:effectLst/>
                        <a:latin typeface="Calibri" charset="0"/>
                        <a:ea typeface="Times New Roman" charset="0"/>
                        <a:cs typeface="Arial" charset="0"/>
                      </a:endParaRPr>
                    </a:p>
                  </a:txBody>
                  <a:tcPr marL="68582" marR="68582"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defTabSz="4257675">
                        <a:spcBef>
                          <a:spcPct val="20000"/>
                        </a:spcBef>
                        <a:buFont typeface="Arial" charset="0"/>
                        <a:defRPr sz="13500">
                          <a:solidFill>
                            <a:schemeClr val="tx1"/>
                          </a:solidFill>
                          <a:latin typeface="Calibri" charset="0"/>
                          <a:ea typeface="MS PGothic" charset="-128"/>
                        </a:defRPr>
                      </a:lvl1pPr>
                      <a:lvl2pPr defTabSz="4257675">
                        <a:spcBef>
                          <a:spcPct val="20000"/>
                        </a:spcBef>
                        <a:buFont typeface="Arial" charset="0"/>
                        <a:defRPr sz="11800">
                          <a:solidFill>
                            <a:schemeClr val="tx1"/>
                          </a:solidFill>
                          <a:latin typeface="Calibri" charset="0"/>
                          <a:ea typeface="MS PGothic" charset="-128"/>
                        </a:defRPr>
                      </a:lvl2pPr>
                      <a:lvl3pPr defTabSz="4257675">
                        <a:spcBef>
                          <a:spcPct val="20000"/>
                        </a:spcBef>
                        <a:buFont typeface="Arial" charset="0"/>
                        <a:defRPr sz="10200">
                          <a:solidFill>
                            <a:schemeClr val="tx1"/>
                          </a:solidFill>
                          <a:latin typeface="Calibri" charset="0"/>
                          <a:ea typeface="MS PGothic" charset="-128"/>
                        </a:defRPr>
                      </a:lvl3pPr>
                      <a:lvl4pPr defTabSz="4257675">
                        <a:spcBef>
                          <a:spcPct val="20000"/>
                        </a:spcBef>
                        <a:buFont typeface="Arial" charset="0"/>
                        <a:defRPr sz="8500">
                          <a:solidFill>
                            <a:schemeClr val="tx1"/>
                          </a:solidFill>
                          <a:latin typeface="Calibri" charset="0"/>
                          <a:ea typeface="MS PGothic" charset="-128"/>
                        </a:defRPr>
                      </a:lvl4pPr>
                      <a:lvl5pPr defTabSz="4257675">
                        <a:spcBef>
                          <a:spcPct val="20000"/>
                        </a:spcBef>
                        <a:buFont typeface="Arial" charset="0"/>
                        <a:defRPr sz="8500">
                          <a:solidFill>
                            <a:schemeClr val="tx1"/>
                          </a:solidFill>
                          <a:latin typeface="Calibri" charset="0"/>
                          <a:ea typeface="MS PGothic" charset="-128"/>
                        </a:defRPr>
                      </a:lvl5pPr>
                      <a:lvl6pPr marL="89741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6pPr>
                      <a:lvl7pPr marL="94313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7pPr>
                      <a:lvl8pPr marL="98885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8pPr>
                      <a:lvl9pPr marL="103457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9pPr>
                    </a:lstStyle>
                    <a:p>
                      <a:pPr marL="0" marR="0" lvl="0" indent="0" algn="ctr" defTabSz="4257675" rtl="0" eaLnBrk="1" fontAlgn="base" latinLnBrk="0" hangingPunct="1">
                        <a:lnSpc>
                          <a:spcPct val="150000"/>
                        </a:lnSpc>
                        <a:spcBef>
                          <a:spcPct val="0"/>
                        </a:spcBef>
                        <a:spcAft>
                          <a:spcPct val="0"/>
                        </a:spcAft>
                        <a:buClrTx/>
                        <a:buSzTx/>
                        <a:buFontTx/>
                        <a:buNone/>
                        <a:tabLst/>
                      </a:pPr>
                      <a:r>
                        <a:rPr kumimoji="0" lang="en-US" altLang="fr-FR" sz="3200" b="0" i="0" u="none" strike="noStrike" cap="none" normalizeH="0" baseline="0">
                          <a:ln>
                            <a:noFill/>
                          </a:ln>
                          <a:solidFill>
                            <a:srgbClr val="000000"/>
                          </a:solidFill>
                          <a:effectLst/>
                          <a:latin typeface="Calibri" charset="0"/>
                          <a:ea typeface="MS PGothic" charset="-128"/>
                        </a:rPr>
                        <a:t>8</a:t>
                      </a:r>
                      <a:endParaRPr kumimoji="0" lang="en-US" altLang="fr-FR" sz="3200" b="0" i="0" u="none" strike="noStrike" cap="none" normalizeH="0" baseline="0">
                        <a:ln>
                          <a:noFill/>
                        </a:ln>
                        <a:solidFill>
                          <a:srgbClr val="000000"/>
                        </a:solidFill>
                        <a:effectLst/>
                        <a:latin typeface="Calibri" charset="0"/>
                        <a:ea typeface="Times New Roman" charset="0"/>
                        <a:cs typeface="Arial" charset="0"/>
                      </a:endParaRPr>
                    </a:p>
                  </a:txBody>
                  <a:tcPr marL="68582" marR="68582"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defTabSz="4257675">
                        <a:spcBef>
                          <a:spcPct val="20000"/>
                        </a:spcBef>
                        <a:buFont typeface="Arial" charset="0"/>
                        <a:defRPr sz="13500">
                          <a:solidFill>
                            <a:schemeClr val="tx1"/>
                          </a:solidFill>
                          <a:latin typeface="Calibri" charset="0"/>
                          <a:ea typeface="MS PGothic" charset="-128"/>
                        </a:defRPr>
                      </a:lvl1pPr>
                      <a:lvl2pPr defTabSz="4257675">
                        <a:spcBef>
                          <a:spcPct val="20000"/>
                        </a:spcBef>
                        <a:buFont typeface="Arial" charset="0"/>
                        <a:defRPr sz="11800">
                          <a:solidFill>
                            <a:schemeClr val="tx1"/>
                          </a:solidFill>
                          <a:latin typeface="Calibri" charset="0"/>
                          <a:ea typeface="MS PGothic" charset="-128"/>
                        </a:defRPr>
                      </a:lvl2pPr>
                      <a:lvl3pPr defTabSz="4257675">
                        <a:spcBef>
                          <a:spcPct val="20000"/>
                        </a:spcBef>
                        <a:buFont typeface="Arial" charset="0"/>
                        <a:defRPr sz="10200">
                          <a:solidFill>
                            <a:schemeClr val="tx1"/>
                          </a:solidFill>
                          <a:latin typeface="Calibri" charset="0"/>
                          <a:ea typeface="MS PGothic" charset="-128"/>
                        </a:defRPr>
                      </a:lvl3pPr>
                      <a:lvl4pPr defTabSz="4257675">
                        <a:spcBef>
                          <a:spcPct val="20000"/>
                        </a:spcBef>
                        <a:buFont typeface="Arial" charset="0"/>
                        <a:defRPr sz="8500">
                          <a:solidFill>
                            <a:schemeClr val="tx1"/>
                          </a:solidFill>
                          <a:latin typeface="Calibri" charset="0"/>
                          <a:ea typeface="MS PGothic" charset="-128"/>
                        </a:defRPr>
                      </a:lvl4pPr>
                      <a:lvl5pPr defTabSz="4257675">
                        <a:spcBef>
                          <a:spcPct val="20000"/>
                        </a:spcBef>
                        <a:buFont typeface="Arial" charset="0"/>
                        <a:defRPr sz="8500">
                          <a:solidFill>
                            <a:schemeClr val="tx1"/>
                          </a:solidFill>
                          <a:latin typeface="Calibri" charset="0"/>
                          <a:ea typeface="MS PGothic" charset="-128"/>
                        </a:defRPr>
                      </a:lvl5pPr>
                      <a:lvl6pPr marL="89741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6pPr>
                      <a:lvl7pPr marL="94313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7pPr>
                      <a:lvl8pPr marL="98885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8pPr>
                      <a:lvl9pPr marL="103457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9pPr>
                    </a:lstStyle>
                    <a:p>
                      <a:pPr marL="0" marR="0" lvl="0" indent="0" algn="ctr" defTabSz="4257675" rtl="0" eaLnBrk="1" fontAlgn="base" latinLnBrk="0" hangingPunct="1">
                        <a:lnSpc>
                          <a:spcPct val="150000"/>
                        </a:lnSpc>
                        <a:spcBef>
                          <a:spcPct val="0"/>
                        </a:spcBef>
                        <a:spcAft>
                          <a:spcPct val="0"/>
                        </a:spcAft>
                        <a:buClrTx/>
                        <a:buSzTx/>
                        <a:buFontTx/>
                        <a:buNone/>
                        <a:tabLst/>
                      </a:pPr>
                      <a:r>
                        <a:rPr kumimoji="0" lang="en-US" altLang="fr-FR" sz="3200" b="0" i="0" u="none" strike="noStrike" cap="none" normalizeH="0" baseline="0">
                          <a:ln>
                            <a:noFill/>
                          </a:ln>
                          <a:solidFill>
                            <a:srgbClr val="000000"/>
                          </a:solidFill>
                          <a:effectLst/>
                          <a:latin typeface="Calibri" charset="0"/>
                          <a:ea typeface="MS PGothic" charset="-128"/>
                        </a:rPr>
                        <a:t>50.0</a:t>
                      </a:r>
                      <a:endParaRPr kumimoji="0" lang="en-US" altLang="fr-FR" sz="3200" b="0" i="0" u="none" strike="noStrike" cap="none" normalizeH="0" baseline="0">
                        <a:ln>
                          <a:noFill/>
                        </a:ln>
                        <a:solidFill>
                          <a:srgbClr val="000000"/>
                        </a:solidFill>
                        <a:effectLst/>
                        <a:latin typeface="Calibri" charset="0"/>
                        <a:ea typeface="Times New Roman" charset="0"/>
                        <a:cs typeface="Arial" charset="0"/>
                      </a:endParaRPr>
                    </a:p>
                  </a:txBody>
                  <a:tcPr marL="68582" marR="68582"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defTabSz="4257675">
                        <a:spcBef>
                          <a:spcPct val="20000"/>
                        </a:spcBef>
                        <a:buFont typeface="Arial" charset="0"/>
                        <a:defRPr sz="13500">
                          <a:solidFill>
                            <a:schemeClr val="tx1"/>
                          </a:solidFill>
                          <a:latin typeface="Calibri" charset="0"/>
                          <a:ea typeface="MS PGothic" charset="-128"/>
                        </a:defRPr>
                      </a:lvl1pPr>
                      <a:lvl2pPr defTabSz="4257675">
                        <a:spcBef>
                          <a:spcPct val="20000"/>
                        </a:spcBef>
                        <a:buFont typeface="Arial" charset="0"/>
                        <a:defRPr sz="11800">
                          <a:solidFill>
                            <a:schemeClr val="tx1"/>
                          </a:solidFill>
                          <a:latin typeface="Calibri" charset="0"/>
                          <a:ea typeface="MS PGothic" charset="-128"/>
                        </a:defRPr>
                      </a:lvl2pPr>
                      <a:lvl3pPr defTabSz="4257675">
                        <a:spcBef>
                          <a:spcPct val="20000"/>
                        </a:spcBef>
                        <a:buFont typeface="Arial" charset="0"/>
                        <a:defRPr sz="10200">
                          <a:solidFill>
                            <a:schemeClr val="tx1"/>
                          </a:solidFill>
                          <a:latin typeface="Calibri" charset="0"/>
                          <a:ea typeface="MS PGothic" charset="-128"/>
                        </a:defRPr>
                      </a:lvl3pPr>
                      <a:lvl4pPr defTabSz="4257675">
                        <a:spcBef>
                          <a:spcPct val="20000"/>
                        </a:spcBef>
                        <a:buFont typeface="Arial" charset="0"/>
                        <a:defRPr sz="8500">
                          <a:solidFill>
                            <a:schemeClr val="tx1"/>
                          </a:solidFill>
                          <a:latin typeface="Calibri" charset="0"/>
                          <a:ea typeface="MS PGothic" charset="-128"/>
                        </a:defRPr>
                      </a:lvl4pPr>
                      <a:lvl5pPr defTabSz="4257675">
                        <a:spcBef>
                          <a:spcPct val="20000"/>
                        </a:spcBef>
                        <a:buFont typeface="Arial" charset="0"/>
                        <a:defRPr sz="8500">
                          <a:solidFill>
                            <a:schemeClr val="tx1"/>
                          </a:solidFill>
                          <a:latin typeface="Calibri" charset="0"/>
                          <a:ea typeface="MS PGothic" charset="-128"/>
                        </a:defRPr>
                      </a:lvl5pPr>
                      <a:lvl6pPr marL="89741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6pPr>
                      <a:lvl7pPr marL="94313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7pPr>
                      <a:lvl8pPr marL="98885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8pPr>
                      <a:lvl9pPr marL="103457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9pPr>
                    </a:lstStyle>
                    <a:p>
                      <a:pPr marL="0" marR="0" lvl="0" indent="0" algn="ctr" defTabSz="4257675" rtl="0" eaLnBrk="1" fontAlgn="base" latinLnBrk="0" hangingPunct="1">
                        <a:lnSpc>
                          <a:spcPct val="150000"/>
                        </a:lnSpc>
                        <a:spcBef>
                          <a:spcPct val="0"/>
                        </a:spcBef>
                        <a:spcAft>
                          <a:spcPct val="0"/>
                        </a:spcAft>
                        <a:buClrTx/>
                        <a:buSzTx/>
                        <a:buFontTx/>
                        <a:buNone/>
                        <a:tabLst/>
                      </a:pPr>
                      <a:r>
                        <a:rPr kumimoji="0" lang="en-US" altLang="fr-FR" sz="3200" b="0" i="0" u="none" strike="noStrike" cap="none" normalizeH="0" baseline="0">
                          <a:ln>
                            <a:noFill/>
                          </a:ln>
                          <a:solidFill>
                            <a:srgbClr val="000000"/>
                          </a:solidFill>
                          <a:effectLst/>
                          <a:latin typeface="Calibri" charset="0"/>
                          <a:ea typeface="MS PGothic" charset="-128"/>
                        </a:rPr>
                        <a:t>37</a:t>
                      </a:r>
                      <a:endParaRPr kumimoji="0" lang="en-US" altLang="fr-FR" sz="3200" b="0" i="0" u="none" strike="noStrike" cap="none" normalizeH="0" baseline="0">
                        <a:ln>
                          <a:noFill/>
                        </a:ln>
                        <a:solidFill>
                          <a:srgbClr val="000000"/>
                        </a:solidFill>
                        <a:effectLst/>
                        <a:latin typeface="Calibri" charset="0"/>
                        <a:ea typeface="Times New Roman" charset="0"/>
                        <a:cs typeface="Arial" charset="0"/>
                      </a:endParaRPr>
                    </a:p>
                  </a:txBody>
                  <a:tcPr marL="68582" marR="68582"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defTabSz="4257675">
                        <a:spcBef>
                          <a:spcPct val="20000"/>
                        </a:spcBef>
                        <a:buFont typeface="Arial" charset="0"/>
                        <a:defRPr sz="13500">
                          <a:solidFill>
                            <a:schemeClr val="tx1"/>
                          </a:solidFill>
                          <a:latin typeface="Calibri" charset="0"/>
                          <a:ea typeface="MS PGothic" charset="-128"/>
                        </a:defRPr>
                      </a:lvl1pPr>
                      <a:lvl2pPr defTabSz="4257675">
                        <a:spcBef>
                          <a:spcPct val="20000"/>
                        </a:spcBef>
                        <a:buFont typeface="Arial" charset="0"/>
                        <a:defRPr sz="11800">
                          <a:solidFill>
                            <a:schemeClr val="tx1"/>
                          </a:solidFill>
                          <a:latin typeface="Calibri" charset="0"/>
                          <a:ea typeface="MS PGothic" charset="-128"/>
                        </a:defRPr>
                      </a:lvl2pPr>
                      <a:lvl3pPr defTabSz="4257675">
                        <a:spcBef>
                          <a:spcPct val="20000"/>
                        </a:spcBef>
                        <a:buFont typeface="Arial" charset="0"/>
                        <a:defRPr sz="10200">
                          <a:solidFill>
                            <a:schemeClr val="tx1"/>
                          </a:solidFill>
                          <a:latin typeface="Calibri" charset="0"/>
                          <a:ea typeface="MS PGothic" charset="-128"/>
                        </a:defRPr>
                      </a:lvl3pPr>
                      <a:lvl4pPr defTabSz="4257675">
                        <a:spcBef>
                          <a:spcPct val="20000"/>
                        </a:spcBef>
                        <a:buFont typeface="Arial" charset="0"/>
                        <a:defRPr sz="8500">
                          <a:solidFill>
                            <a:schemeClr val="tx1"/>
                          </a:solidFill>
                          <a:latin typeface="Calibri" charset="0"/>
                          <a:ea typeface="MS PGothic" charset="-128"/>
                        </a:defRPr>
                      </a:lvl4pPr>
                      <a:lvl5pPr defTabSz="4257675">
                        <a:spcBef>
                          <a:spcPct val="20000"/>
                        </a:spcBef>
                        <a:buFont typeface="Arial" charset="0"/>
                        <a:defRPr sz="8500">
                          <a:solidFill>
                            <a:schemeClr val="tx1"/>
                          </a:solidFill>
                          <a:latin typeface="Calibri" charset="0"/>
                          <a:ea typeface="MS PGothic" charset="-128"/>
                        </a:defRPr>
                      </a:lvl5pPr>
                      <a:lvl6pPr marL="89741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6pPr>
                      <a:lvl7pPr marL="94313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7pPr>
                      <a:lvl8pPr marL="98885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8pPr>
                      <a:lvl9pPr marL="103457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9pPr>
                    </a:lstStyle>
                    <a:p>
                      <a:pPr marL="0" marR="0" lvl="0" indent="0" algn="ctr" defTabSz="4257675" rtl="0" eaLnBrk="1" fontAlgn="base" latinLnBrk="0" hangingPunct="1">
                        <a:lnSpc>
                          <a:spcPct val="150000"/>
                        </a:lnSpc>
                        <a:spcBef>
                          <a:spcPct val="0"/>
                        </a:spcBef>
                        <a:spcAft>
                          <a:spcPct val="0"/>
                        </a:spcAft>
                        <a:buClrTx/>
                        <a:buSzTx/>
                        <a:buFontTx/>
                        <a:buNone/>
                        <a:tabLst/>
                      </a:pPr>
                      <a:r>
                        <a:rPr kumimoji="0" lang="en-US" altLang="fr-FR" sz="3200" b="0" i="0" u="none" strike="noStrike" cap="none" normalizeH="0" baseline="0">
                          <a:ln>
                            <a:noFill/>
                          </a:ln>
                          <a:solidFill>
                            <a:srgbClr val="000000"/>
                          </a:solidFill>
                          <a:effectLst/>
                          <a:latin typeface="Calibri" charset="0"/>
                          <a:ea typeface="MS PGothic" charset="-128"/>
                        </a:rPr>
                        <a:t>37.8</a:t>
                      </a:r>
                      <a:endParaRPr kumimoji="0" lang="en-US" altLang="fr-FR" sz="3200" b="0" i="0" u="none" strike="noStrike" cap="none" normalizeH="0" baseline="0">
                        <a:ln>
                          <a:noFill/>
                        </a:ln>
                        <a:solidFill>
                          <a:srgbClr val="000000"/>
                        </a:solidFill>
                        <a:effectLst/>
                        <a:latin typeface="Calibri" charset="0"/>
                        <a:ea typeface="Times New Roman" charset="0"/>
                        <a:cs typeface="Arial" charset="0"/>
                      </a:endParaRPr>
                    </a:p>
                  </a:txBody>
                  <a:tcPr marL="68582" marR="68582"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defTabSz="4257675">
                        <a:spcBef>
                          <a:spcPct val="20000"/>
                        </a:spcBef>
                        <a:buFont typeface="Arial" charset="0"/>
                        <a:defRPr sz="13500">
                          <a:solidFill>
                            <a:schemeClr val="tx1"/>
                          </a:solidFill>
                          <a:latin typeface="Calibri" charset="0"/>
                          <a:ea typeface="MS PGothic" charset="-128"/>
                        </a:defRPr>
                      </a:lvl1pPr>
                      <a:lvl2pPr defTabSz="4257675">
                        <a:spcBef>
                          <a:spcPct val="20000"/>
                        </a:spcBef>
                        <a:buFont typeface="Arial" charset="0"/>
                        <a:defRPr sz="11800">
                          <a:solidFill>
                            <a:schemeClr val="tx1"/>
                          </a:solidFill>
                          <a:latin typeface="Calibri" charset="0"/>
                          <a:ea typeface="MS PGothic" charset="-128"/>
                        </a:defRPr>
                      </a:lvl2pPr>
                      <a:lvl3pPr defTabSz="4257675">
                        <a:spcBef>
                          <a:spcPct val="20000"/>
                        </a:spcBef>
                        <a:buFont typeface="Arial" charset="0"/>
                        <a:defRPr sz="10200">
                          <a:solidFill>
                            <a:schemeClr val="tx1"/>
                          </a:solidFill>
                          <a:latin typeface="Calibri" charset="0"/>
                          <a:ea typeface="MS PGothic" charset="-128"/>
                        </a:defRPr>
                      </a:lvl3pPr>
                      <a:lvl4pPr defTabSz="4257675">
                        <a:spcBef>
                          <a:spcPct val="20000"/>
                        </a:spcBef>
                        <a:buFont typeface="Arial" charset="0"/>
                        <a:defRPr sz="8500">
                          <a:solidFill>
                            <a:schemeClr val="tx1"/>
                          </a:solidFill>
                          <a:latin typeface="Calibri" charset="0"/>
                          <a:ea typeface="MS PGothic" charset="-128"/>
                        </a:defRPr>
                      </a:lvl4pPr>
                      <a:lvl5pPr defTabSz="4257675">
                        <a:spcBef>
                          <a:spcPct val="20000"/>
                        </a:spcBef>
                        <a:buFont typeface="Arial" charset="0"/>
                        <a:defRPr sz="8500">
                          <a:solidFill>
                            <a:schemeClr val="tx1"/>
                          </a:solidFill>
                          <a:latin typeface="Calibri" charset="0"/>
                          <a:ea typeface="MS PGothic" charset="-128"/>
                        </a:defRPr>
                      </a:lvl5pPr>
                      <a:lvl6pPr marL="89741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6pPr>
                      <a:lvl7pPr marL="94313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7pPr>
                      <a:lvl8pPr marL="98885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8pPr>
                      <a:lvl9pPr marL="103457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9pPr>
                    </a:lstStyle>
                    <a:p>
                      <a:pPr marL="0" marR="0" lvl="0" indent="0" algn="ctr" defTabSz="4257675" rtl="0" eaLnBrk="1" fontAlgn="base" latinLnBrk="0" hangingPunct="1">
                        <a:lnSpc>
                          <a:spcPct val="150000"/>
                        </a:lnSpc>
                        <a:spcBef>
                          <a:spcPct val="0"/>
                        </a:spcBef>
                        <a:spcAft>
                          <a:spcPct val="0"/>
                        </a:spcAft>
                        <a:buClrTx/>
                        <a:buSzTx/>
                        <a:buFontTx/>
                        <a:buNone/>
                        <a:tabLst/>
                      </a:pPr>
                      <a:r>
                        <a:rPr kumimoji="0" lang="en-US" altLang="fr-FR" sz="3200" b="0" i="0" u="none" strike="noStrike" cap="none" normalizeH="0" baseline="0">
                          <a:ln>
                            <a:noFill/>
                          </a:ln>
                          <a:solidFill>
                            <a:srgbClr val="000000"/>
                          </a:solidFill>
                          <a:effectLst/>
                          <a:latin typeface="Calibri" charset="0"/>
                          <a:ea typeface="MS PGothic" charset="-128"/>
                        </a:rPr>
                        <a:t>11</a:t>
                      </a:r>
                      <a:endParaRPr kumimoji="0" lang="en-US" altLang="fr-FR" sz="3200" b="0" i="0" u="none" strike="noStrike" cap="none" normalizeH="0" baseline="0">
                        <a:ln>
                          <a:noFill/>
                        </a:ln>
                        <a:solidFill>
                          <a:srgbClr val="000000"/>
                        </a:solidFill>
                        <a:effectLst/>
                        <a:latin typeface="Calibri" charset="0"/>
                        <a:ea typeface="Times New Roman" charset="0"/>
                        <a:cs typeface="Arial" charset="0"/>
                      </a:endParaRPr>
                    </a:p>
                  </a:txBody>
                  <a:tcPr marL="68582" marR="68582"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defTabSz="4257675">
                        <a:spcBef>
                          <a:spcPct val="20000"/>
                        </a:spcBef>
                        <a:buFont typeface="Arial" charset="0"/>
                        <a:defRPr sz="13500">
                          <a:solidFill>
                            <a:schemeClr val="tx1"/>
                          </a:solidFill>
                          <a:latin typeface="Calibri" charset="0"/>
                          <a:ea typeface="MS PGothic" charset="-128"/>
                        </a:defRPr>
                      </a:lvl1pPr>
                      <a:lvl2pPr defTabSz="4257675">
                        <a:spcBef>
                          <a:spcPct val="20000"/>
                        </a:spcBef>
                        <a:buFont typeface="Arial" charset="0"/>
                        <a:defRPr sz="11800">
                          <a:solidFill>
                            <a:schemeClr val="tx1"/>
                          </a:solidFill>
                          <a:latin typeface="Calibri" charset="0"/>
                          <a:ea typeface="MS PGothic" charset="-128"/>
                        </a:defRPr>
                      </a:lvl2pPr>
                      <a:lvl3pPr defTabSz="4257675">
                        <a:spcBef>
                          <a:spcPct val="20000"/>
                        </a:spcBef>
                        <a:buFont typeface="Arial" charset="0"/>
                        <a:defRPr sz="10200">
                          <a:solidFill>
                            <a:schemeClr val="tx1"/>
                          </a:solidFill>
                          <a:latin typeface="Calibri" charset="0"/>
                          <a:ea typeface="MS PGothic" charset="-128"/>
                        </a:defRPr>
                      </a:lvl3pPr>
                      <a:lvl4pPr defTabSz="4257675">
                        <a:spcBef>
                          <a:spcPct val="20000"/>
                        </a:spcBef>
                        <a:buFont typeface="Arial" charset="0"/>
                        <a:defRPr sz="8500">
                          <a:solidFill>
                            <a:schemeClr val="tx1"/>
                          </a:solidFill>
                          <a:latin typeface="Calibri" charset="0"/>
                          <a:ea typeface="MS PGothic" charset="-128"/>
                        </a:defRPr>
                      </a:lvl4pPr>
                      <a:lvl5pPr defTabSz="4257675">
                        <a:spcBef>
                          <a:spcPct val="20000"/>
                        </a:spcBef>
                        <a:buFont typeface="Arial" charset="0"/>
                        <a:defRPr sz="8500">
                          <a:solidFill>
                            <a:schemeClr val="tx1"/>
                          </a:solidFill>
                          <a:latin typeface="Calibri" charset="0"/>
                          <a:ea typeface="MS PGothic" charset="-128"/>
                        </a:defRPr>
                      </a:lvl5pPr>
                      <a:lvl6pPr marL="89741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6pPr>
                      <a:lvl7pPr marL="94313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7pPr>
                      <a:lvl8pPr marL="98885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8pPr>
                      <a:lvl9pPr marL="103457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9pPr>
                    </a:lstStyle>
                    <a:p>
                      <a:pPr marL="0" marR="0" lvl="0" indent="0" algn="ctr" defTabSz="4257675" rtl="0" eaLnBrk="1" fontAlgn="base" latinLnBrk="0" hangingPunct="1">
                        <a:lnSpc>
                          <a:spcPct val="150000"/>
                        </a:lnSpc>
                        <a:spcBef>
                          <a:spcPct val="0"/>
                        </a:spcBef>
                        <a:spcAft>
                          <a:spcPct val="0"/>
                        </a:spcAft>
                        <a:buClrTx/>
                        <a:buSzTx/>
                        <a:buFontTx/>
                        <a:buNone/>
                        <a:tabLst/>
                      </a:pPr>
                      <a:r>
                        <a:rPr kumimoji="0" lang="en-US" altLang="fr-FR" sz="3200" b="0" i="0" u="none" strike="noStrike" cap="none" normalizeH="0" baseline="0">
                          <a:ln>
                            <a:noFill/>
                          </a:ln>
                          <a:solidFill>
                            <a:srgbClr val="000000"/>
                          </a:solidFill>
                          <a:effectLst/>
                          <a:latin typeface="Calibri" charset="0"/>
                          <a:ea typeface="MS PGothic" charset="-128"/>
                        </a:rPr>
                        <a:t>30.6</a:t>
                      </a:r>
                      <a:endParaRPr kumimoji="0" lang="en-US" altLang="fr-FR" sz="3200" b="0" i="0" u="none" strike="noStrike" cap="none" normalizeH="0" baseline="0">
                        <a:ln>
                          <a:noFill/>
                        </a:ln>
                        <a:solidFill>
                          <a:srgbClr val="000000"/>
                        </a:solidFill>
                        <a:effectLst/>
                        <a:latin typeface="Calibri" charset="0"/>
                        <a:ea typeface="Times New Roman" charset="0"/>
                        <a:cs typeface="Arial" charset="0"/>
                      </a:endParaRPr>
                    </a:p>
                  </a:txBody>
                  <a:tcPr marL="68582" marR="68582"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5"/>
                  </a:ext>
                </a:extLst>
              </a:tr>
              <a:tr h="731808">
                <a:tc>
                  <a:txBody>
                    <a:bodyPr/>
                    <a:lstStyle>
                      <a:lvl1pPr defTabSz="4257675">
                        <a:spcBef>
                          <a:spcPct val="20000"/>
                        </a:spcBef>
                        <a:buFont typeface="Arial" charset="0"/>
                        <a:defRPr sz="13500">
                          <a:solidFill>
                            <a:schemeClr val="tx1"/>
                          </a:solidFill>
                          <a:latin typeface="Calibri" charset="0"/>
                          <a:ea typeface="MS PGothic" charset="-128"/>
                        </a:defRPr>
                      </a:lvl1pPr>
                      <a:lvl2pPr defTabSz="4257675">
                        <a:spcBef>
                          <a:spcPct val="20000"/>
                        </a:spcBef>
                        <a:buFont typeface="Arial" charset="0"/>
                        <a:defRPr sz="11800">
                          <a:solidFill>
                            <a:schemeClr val="tx1"/>
                          </a:solidFill>
                          <a:latin typeface="Calibri" charset="0"/>
                          <a:ea typeface="MS PGothic" charset="-128"/>
                        </a:defRPr>
                      </a:lvl2pPr>
                      <a:lvl3pPr defTabSz="4257675">
                        <a:spcBef>
                          <a:spcPct val="20000"/>
                        </a:spcBef>
                        <a:buFont typeface="Arial" charset="0"/>
                        <a:defRPr sz="10200">
                          <a:solidFill>
                            <a:schemeClr val="tx1"/>
                          </a:solidFill>
                          <a:latin typeface="Calibri" charset="0"/>
                          <a:ea typeface="MS PGothic" charset="-128"/>
                        </a:defRPr>
                      </a:lvl3pPr>
                      <a:lvl4pPr defTabSz="4257675">
                        <a:spcBef>
                          <a:spcPct val="20000"/>
                        </a:spcBef>
                        <a:buFont typeface="Arial" charset="0"/>
                        <a:defRPr sz="8500">
                          <a:solidFill>
                            <a:schemeClr val="tx1"/>
                          </a:solidFill>
                          <a:latin typeface="Calibri" charset="0"/>
                          <a:ea typeface="MS PGothic" charset="-128"/>
                        </a:defRPr>
                      </a:lvl4pPr>
                      <a:lvl5pPr defTabSz="4257675">
                        <a:spcBef>
                          <a:spcPct val="20000"/>
                        </a:spcBef>
                        <a:buFont typeface="Arial" charset="0"/>
                        <a:defRPr sz="8500">
                          <a:solidFill>
                            <a:schemeClr val="tx1"/>
                          </a:solidFill>
                          <a:latin typeface="Calibri" charset="0"/>
                          <a:ea typeface="MS PGothic" charset="-128"/>
                        </a:defRPr>
                      </a:lvl5pPr>
                      <a:lvl6pPr marL="89741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6pPr>
                      <a:lvl7pPr marL="94313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7pPr>
                      <a:lvl8pPr marL="98885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8pPr>
                      <a:lvl9pPr marL="103457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9pPr>
                    </a:lstStyle>
                    <a:p>
                      <a:pPr marL="0" marR="0" lvl="0" indent="0" algn="ctr" defTabSz="4257675" rtl="0" eaLnBrk="1" fontAlgn="base" latinLnBrk="0" hangingPunct="1">
                        <a:lnSpc>
                          <a:spcPct val="150000"/>
                        </a:lnSpc>
                        <a:spcBef>
                          <a:spcPct val="0"/>
                        </a:spcBef>
                        <a:spcAft>
                          <a:spcPct val="0"/>
                        </a:spcAft>
                        <a:buClrTx/>
                        <a:buSzTx/>
                        <a:buFontTx/>
                        <a:buNone/>
                        <a:tabLst/>
                      </a:pPr>
                      <a:r>
                        <a:rPr kumimoji="0" lang="en-US" altLang="fr-FR" sz="3200" b="1" i="0" u="none" strike="noStrike" cap="none" normalizeH="0" baseline="0">
                          <a:ln>
                            <a:noFill/>
                          </a:ln>
                          <a:solidFill>
                            <a:srgbClr val="FFFFFF"/>
                          </a:solidFill>
                          <a:effectLst/>
                          <a:latin typeface="Calibri" charset="0"/>
                          <a:ea typeface="MS PGothic" charset="-128"/>
                        </a:rPr>
                        <a:t>Good</a:t>
                      </a:r>
                      <a:endParaRPr kumimoji="0" lang="en-US" altLang="fr-FR" sz="1200" b="1" i="0" u="none" strike="noStrike" cap="none" normalizeH="0" baseline="0">
                        <a:ln>
                          <a:noFill/>
                        </a:ln>
                        <a:solidFill>
                          <a:srgbClr val="FFFFFF"/>
                        </a:solidFill>
                        <a:effectLst/>
                        <a:latin typeface="Calibri" charset="0"/>
                        <a:ea typeface="Times New Roman" charset="0"/>
                        <a:cs typeface="Arial" charset="0"/>
                      </a:endParaRPr>
                    </a:p>
                  </a:txBody>
                  <a:tcPr marL="68582" marR="68582"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defTabSz="4257675">
                        <a:spcBef>
                          <a:spcPct val="20000"/>
                        </a:spcBef>
                        <a:buFont typeface="Arial" charset="0"/>
                        <a:defRPr sz="13500">
                          <a:solidFill>
                            <a:schemeClr val="tx1"/>
                          </a:solidFill>
                          <a:latin typeface="Calibri" charset="0"/>
                          <a:ea typeface="MS PGothic" charset="-128"/>
                        </a:defRPr>
                      </a:lvl1pPr>
                      <a:lvl2pPr defTabSz="4257675">
                        <a:spcBef>
                          <a:spcPct val="20000"/>
                        </a:spcBef>
                        <a:buFont typeface="Arial" charset="0"/>
                        <a:defRPr sz="11800">
                          <a:solidFill>
                            <a:schemeClr val="tx1"/>
                          </a:solidFill>
                          <a:latin typeface="Calibri" charset="0"/>
                          <a:ea typeface="MS PGothic" charset="-128"/>
                        </a:defRPr>
                      </a:lvl2pPr>
                      <a:lvl3pPr defTabSz="4257675">
                        <a:spcBef>
                          <a:spcPct val="20000"/>
                        </a:spcBef>
                        <a:buFont typeface="Arial" charset="0"/>
                        <a:defRPr sz="10200">
                          <a:solidFill>
                            <a:schemeClr val="tx1"/>
                          </a:solidFill>
                          <a:latin typeface="Calibri" charset="0"/>
                          <a:ea typeface="MS PGothic" charset="-128"/>
                        </a:defRPr>
                      </a:lvl3pPr>
                      <a:lvl4pPr defTabSz="4257675">
                        <a:spcBef>
                          <a:spcPct val="20000"/>
                        </a:spcBef>
                        <a:buFont typeface="Arial" charset="0"/>
                        <a:defRPr sz="8500">
                          <a:solidFill>
                            <a:schemeClr val="tx1"/>
                          </a:solidFill>
                          <a:latin typeface="Calibri" charset="0"/>
                          <a:ea typeface="MS PGothic" charset="-128"/>
                        </a:defRPr>
                      </a:lvl4pPr>
                      <a:lvl5pPr defTabSz="4257675">
                        <a:spcBef>
                          <a:spcPct val="20000"/>
                        </a:spcBef>
                        <a:buFont typeface="Arial" charset="0"/>
                        <a:defRPr sz="8500">
                          <a:solidFill>
                            <a:schemeClr val="tx1"/>
                          </a:solidFill>
                          <a:latin typeface="Calibri" charset="0"/>
                          <a:ea typeface="MS PGothic" charset="-128"/>
                        </a:defRPr>
                      </a:lvl5pPr>
                      <a:lvl6pPr marL="89741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6pPr>
                      <a:lvl7pPr marL="94313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7pPr>
                      <a:lvl8pPr marL="98885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8pPr>
                      <a:lvl9pPr marL="103457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9pPr>
                    </a:lstStyle>
                    <a:p>
                      <a:pPr marL="0" marR="0" lvl="0" indent="0" algn="ctr" defTabSz="4257675" rtl="0" eaLnBrk="1" fontAlgn="base" latinLnBrk="0" hangingPunct="1">
                        <a:lnSpc>
                          <a:spcPct val="150000"/>
                        </a:lnSpc>
                        <a:spcBef>
                          <a:spcPct val="0"/>
                        </a:spcBef>
                        <a:spcAft>
                          <a:spcPct val="0"/>
                        </a:spcAft>
                        <a:buClrTx/>
                        <a:buSzTx/>
                        <a:buFontTx/>
                        <a:buNone/>
                        <a:tabLst/>
                      </a:pPr>
                      <a:r>
                        <a:rPr kumimoji="0" lang="en-US" altLang="fr-FR" sz="3200" b="0" i="0" u="none" strike="noStrike" cap="none" normalizeH="0" baseline="0">
                          <a:ln>
                            <a:noFill/>
                          </a:ln>
                          <a:solidFill>
                            <a:srgbClr val="000000"/>
                          </a:solidFill>
                          <a:effectLst/>
                          <a:latin typeface="Calibri" charset="0"/>
                          <a:ea typeface="MS PGothic" charset="-128"/>
                        </a:rPr>
                        <a:t>8</a:t>
                      </a:r>
                      <a:endParaRPr kumimoji="0" lang="en-US" altLang="fr-FR" sz="3200" b="0" i="0" u="none" strike="noStrike" cap="none" normalizeH="0" baseline="0">
                        <a:ln>
                          <a:noFill/>
                        </a:ln>
                        <a:solidFill>
                          <a:srgbClr val="000000"/>
                        </a:solidFill>
                        <a:effectLst/>
                        <a:latin typeface="Calibri" charset="0"/>
                        <a:ea typeface="Times New Roman" charset="0"/>
                        <a:cs typeface="Arial" charset="0"/>
                      </a:endParaRPr>
                    </a:p>
                  </a:txBody>
                  <a:tcPr marL="68582" marR="68582"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defTabSz="4257675">
                        <a:spcBef>
                          <a:spcPct val="20000"/>
                        </a:spcBef>
                        <a:buFont typeface="Arial" charset="0"/>
                        <a:defRPr sz="13500">
                          <a:solidFill>
                            <a:schemeClr val="tx1"/>
                          </a:solidFill>
                          <a:latin typeface="Calibri" charset="0"/>
                          <a:ea typeface="MS PGothic" charset="-128"/>
                        </a:defRPr>
                      </a:lvl1pPr>
                      <a:lvl2pPr defTabSz="4257675">
                        <a:spcBef>
                          <a:spcPct val="20000"/>
                        </a:spcBef>
                        <a:buFont typeface="Arial" charset="0"/>
                        <a:defRPr sz="11800">
                          <a:solidFill>
                            <a:schemeClr val="tx1"/>
                          </a:solidFill>
                          <a:latin typeface="Calibri" charset="0"/>
                          <a:ea typeface="MS PGothic" charset="-128"/>
                        </a:defRPr>
                      </a:lvl2pPr>
                      <a:lvl3pPr defTabSz="4257675">
                        <a:spcBef>
                          <a:spcPct val="20000"/>
                        </a:spcBef>
                        <a:buFont typeface="Arial" charset="0"/>
                        <a:defRPr sz="10200">
                          <a:solidFill>
                            <a:schemeClr val="tx1"/>
                          </a:solidFill>
                          <a:latin typeface="Calibri" charset="0"/>
                          <a:ea typeface="MS PGothic" charset="-128"/>
                        </a:defRPr>
                      </a:lvl3pPr>
                      <a:lvl4pPr defTabSz="4257675">
                        <a:spcBef>
                          <a:spcPct val="20000"/>
                        </a:spcBef>
                        <a:buFont typeface="Arial" charset="0"/>
                        <a:defRPr sz="8500">
                          <a:solidFill>
                            <a:schemeClr val="tx1"/>
                          </a:solidFill>
                          <a:latin typeface="Calibri" charset="0"/>
                          <a:ea typeface="MS PGothic" charset="-128"/>
                        </a:defRPr>
                      </a:lvl4pPr>
                      <a:lvl5pPr defTabSz="4257675">
                        <a:spcBef>
                          <a:spcPct val="20000"/>
                        </a:spcBef>
                        <a:buFont typeface="Arial" charset="0"/>
                        <a:defRPr sz="8500">
                          <a:solidFill>
                            <a:schemeClr val="tx1"/>
                          </a:solidFill>
                          <a:latin typeface="Calibri" charset="0"/>
                          <a:ea typeface="MS PGothic" charset="-128"/>
                        </a:defRPr>
                      </a:lvl5pPr>
                      <a:lvl6pPr marL="89741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6pPr>
                      <a:lvl7pPr marL="94313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7pPr>
                      <a:lvl8pPr marL="98885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8pPr>
                      <a:lvl9pPr marL="103457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9pPr>
                    </a:lstStyle>
                    <a:p>
                      <a:pPr marL="0" marR="0" lvl="0" indent="0" algn="ctr" defTabSz="4257675" rtl="0" eaLnBrk="1" fontAlgn="base" latinLnBrk="0" hangingPunct="1">
                        <a:lnSpc>
                          <a:spcPct val="150000"/>
                        </a:lnSpc>
                        <a:spcBef>
                          <a:spcPct val="0"/>
                        </a:spcBef>
                        <a:spcAft>
                          <a:spcPct val="0"/>
                        </a:spcAft>
                        <a:buClrTx/>
                        <a:buSzTx/>
                        <a:buFontTx/>
                        <a:buNone/>
                        <a:tabLst/>
                      </a:pPr>
                      <a:r>
                        <a:rPr kumimoji="0" lang="en-US" altLang="fr-FR" sz="3200" b="0" i="0" u="none" strike="noStrike" cap="none" normalizeH="0" baseline="0">
                          <a:ln>
                            <a:noFill/>
                          </a:ln>
                          <a:solidFill>
                            <a:srgbClr val="000000"/>
                          </a:solidFill>
                          <a:effectLst/>
                          <a:latin typeface="Calibri" charset="0"/>
                          <a:ea typeface="MS PGothic" charset="-128"/>
                        </a:rPr>
                        <a:t>50.0</a:t>
                      </a:r>
                      <a:endParaRPr kumimoji="0" lang="en-US" altLang="fr-FR" sz="3200" b="0" i="0" u="none" strike="noStrike" cap="none" normalizeH="0" baseline="0">
                        <a:ln>
                          <a:noFill/>
                        </a:ln>
                        <a:solidFill>
                          <a:srgbClr val="000000"/>
                        </a:solidFill>
                        <a:effectLst/>
                        <a:latin typeface="Calibri" charset="0"/>
                        <a:ea typeface="Times New Roman" charset="0"/>
                        <a:cs typeface="Arial" charset="0"/>
                      </a:endParaRPr>
                    </a:p>
                  </a:txBody>
                  <a:tcPr marL="68582" marR="68582"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defTabSz="4257675">
                        <a:spcBef>
                          <a:spcPct val="20000"/>
                        </a:spcBef>
                        <a:buFont typeface="Arial" charset="0"/>
                        <a:defRPr sz="13500">
                          <a:solidFill>
                            <a:schemeClr val="tx1"/>
                          </a:solidFill>
                          <a:latin typeface="Calibri" charset="0"/>
                          <a:ea typeface="MS PGothic" charset="-128"/>
                        </a:defRPr>
                      </a:lvl1pPr>
                      <a:lvl2pPr defTabSz="4257675">
                        <a:spcBef>
                          <a:spcPct val="20000"/>
                        </a:spcBef>
                        <a:buFont typeface="Arial" charset="0"/>
                        <a:defRPr sz="11800">
                          <a:solidFill>
                            <a:schemeClr val="tx1"/>
                          </a:solidFill>
                          <a:latin typeface="Calibri" charset="0"/>
                          <a:ea typeface="MS PGothic" charset="-128"/>
                        </a:defRPr>
                      </a:lvl2pPr>
                      <a:lvl3pPr defTabSz="4257675">
                        <a:spcBef>
                          <a:spcPct val="20000"/>
                        </a:spcBef>
                        <a:buFont typeface="Arial" charset="0"/>
                        <a:defRPr sz="10200">
                          <a:solidFill>
                            <a:schemeClr val="tx1"/>
                          </a:solidFill>
                          <a:latin typeface="Calibri" charset="0"/>
                          <a:ea typeface="MS PGothic" charset="-128"/>
                        </a:defRPr>
                      </a:lvl3pPr>
                      <a:lvl4pPr defTabSz="4257675">
                        <a:spcBef>
                          <a:spcPct val="20000"/>
                        </a:spcBef>
                        <a:buFont typeface="Arial" charset="0"/>
                        <a:defRPr sz="8500">
                          <a:solidFill>
                            <a:schemeClr val="tx1"/>
                          </a:solidFill>
                          <a:latin typeface="Calibri" charset="0"/>
                          <a:ea typeface="MS PGothic" charset="-128"/>
                        </a:defRPr>
                      </a:lvl4pPr>
                      <a:lvl5pPr defTabSz="4257675">
                        <a:spcBef>
                          <a:spcPct val="20000"/>
                        </a:spcBef>
                        <a:buFont typeface="Arial" charset="0"/>
                        <a:defRPr sz="8500">
                          <a:solidFill>
                            <a:schemeClr val="tx1"/>
                          </a:solidFill>
                          <a:latin typeface="Calibri" charset="0"/>
                          <a:ea typeface="MS PGothic" charset="-128"/>
                        </a:defRPr>
                      </a:lvl5pPr>
                      <a:lvl6pPr marL="89741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6pPr>
                      <a:lvl7pPr marL="94313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7pPr>
                      <a:lvl8pPr marL="98885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8pPr>
                      <a:lvl9pPr marL="103457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9pPr>
                    </a:lstStyle>
                    <a:p>
                      <a:pPr marL="0" marR="0" lvl="0" indent="0" algn="ctr" defTabSz="4257675" rtl="0" eaLnBrk="1" fontAlgn="base" latinLnBrk="0" hangingPunct="1">
                        <a:lnSpc>
                          <a:spcPct val="150000"/>
                        </a:lnSpc>
                        <a:spcBef>
                          <a:spcPct val="0"/>
                        </a:spcBef>
                        <a:spcAft>
                          <a:spcPct val="0"/>
                        </a:spcAft>
                        <a:buClrTx/>
                        <a:buSzTx/>
                        <a:buFontTx/>
                        <a:buNone/>
                        <a:tabLst/>
                      </a:pPr>
                      <a:r>
                        <a:rPr kumimoji="0" lang="en-US" altLang="fr-FR" sz="3200" b="0" i="0" u="none" strike="noStrike" cap="none" normalizeH="0" baseline="0">
                          <a:ln>
                            <a:noFill/>
                          </a:ln>
                          <a:solidFill>
                            <a:srgbClr val="000000"/>
                          </a:solidFill>
                          <a:effectLst/>
                          <a:latin typeface="Calibri" charset="0"/>
                          <a:ea typeface="MS PGothic" charset="-128"/>
                        </a:rPr>
                        <a:t>48</a:t>
                      </a:r>
                      <a:endParaRPr kumimoji="0" lang="en-US" altLang="fr-FR" sz="3200" b="0" i="0" u="none" strike="noStrike" cap="none" normalizeH="0" baseline="0">
                        <a:ln>
                          <a:noFill/>
                        </a:ln>
                        <a:solidFill>
                          <a:srgbClr val="000000"/>
                        </a:solidFill>
                        <a:effectLst/>
                        <a:latin typeface="Calibri" charset="0"/>
                        <a:ea typeface="Times New Roman" charset="0"/>
                        <a:cs typeface="Arial" charset="0"/>
                      </a:endParaRPr>
                    </a:p>
                  </a:txBody>
                  <a:tcPr marL="68582" marR="68582"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defTabSz="4257675">
                        <a:spcBef>
                          <a:spcPct val="20000"/>
                        </a:spcBef>
                        <a:buFont typeface="Arial" charset="0"/>
                        <a:defRPr sz="13500">
                          <a:solidFill>
                            <a:schemeClr val="tx1"/>
                          </a:solidFill>
                          <a:latin typeface="Calibri" charset="0"/>
                          <a:ea typeface="MS PGothic" charset="-128"/>
                        </a:defRPr>
                      </a:lvl1pPr>
                      <a:lvl2pPr defTabSz="4257675">
                        <a:spcBef>
                          <a:spcPct val="20000"/>
                        </a:spcBef>
                        <a:buFont typeface="Arial" charset="0"/>
                        <a:defRPr sz="11800">
                          <a:solidFill>
                            <a:schemeClr val="tx1"/>
                          </a:solidFill>
                          <a:latin typeface="Calibri" charset="0"/>
                          <a:ea typeface="MS PGothic" charset="-128"/>
                        </a:defRPr>
                      </a:lvl2pPr>
                      <a:lvl3pPr defTabSz="4257675">
                        <a:spcBef>
                          <a:spcPct val="20000"/>
                        </a:spcBef>
                        <a:buFont typeface="Arial" charset="0"/>
                        <a:defRPr sz="10200">
                          <a:solidFill>
                            <a:schemeClr val="tx1"/>
                          </a:solidFill>
                          <a:latin typeface="Calibri" charset="0"/>
                          <a:ea typeface="MS PGothic" charset="-128"/>
                        </a:defRPr>
                      </a:lvl3pPr>
                      <a:lvl4pPr defTabSz="4257675">
                        <a:spcBef>
                          <a:spcPct val="20000"/>
                        </a:spcBef>
                        <a:buFont typeface="Arial" charset="0"/>
                        <a:defRPr sz="8500">
                          <a:solidFill>
                            <a:schemeClr val="tx1"/>
                          </a:solidFill>
                          <a:latin typeface="Calibri" charset="0"/>
                          <a:ea typeface="MS PGothic" charset="-128"/>
                        </a:defRPr>
                      </a:lvl4pPr>
                      <a:lvl5pPr defTabSz="4257675">
                        <a:spcBef>
                          <a:spcPct val="20000"/>
                        </a:spcBef>
                        <a:buFont typeface="Arial" charset="0"/>
                        <a:defRPr sz="8500">
                          <a:solidFill>
                            <a:schemeClr val="tx1"/>
                          </a:solidFill>
                          <a:latin typeface="Calibri" charset="0"/>
                          <a:ea typeface="MS PGothic" charset="-128"/>
                        </a:defRPr>
                      </a:lvl5pPr>
                      <a:lvl6pPr marL="89741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6pPr>
                      <a:lvl7pPr marL="94313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7pPr>
                      <a:lvl8pPr marL="98885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8pPr>
                      <a:lvl9pPr marL="103457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9pPr>
                    </a:lstStyle>
                    <a:p>
                      <a:pPr marL="0" marR="0" lvl="0" indent="0" algn="ctr" defTabSz="4257675" rtl="0" eaLnBrk="1" fontAlgn="base" latinLnBrk="0" hangingPunct="1">
                        <a:lnSpc>
                          <a:spcPct val="150000"/>
                        </a:lnSpc>
                        <a:spcBef>
                          <a:spcPct val="0"/>
                        </a:spcBef>
                        <a:spcAft>
                          <a:spcPct val="0"/>
                        </a:spcAft>
                        <a:buClrTx/>
                        <a:buSzTx/>
                        <a:buFontTx/>
                        <a:buNone/>
                        <a:tabLst/>
                      </a:pPr>
                      <a:r>
                        <a:rPr kumimoji="0" lang="en-US" altLang="fr-FR" sz="3200" b="0" i="0" u="none" strike="noStrike" cap="none" normalizeH="0" baseline="0">
                          <a:ln>
                            <a:noFill/>
                          </a:ln>
                          <a:solidFill>
                            <a:srgbClr val="000000"/>
                          </a:solidFill>
                          <a:effectLst/>
                          <a:latin typeface="Calibri" charset="0"/>
                          <a:ea typeface="MS PGothic" charset="-128"/>
                        </a:rPr>
                        <a:t>49.0</a:t>
                      </a:r>
                      <a:endParaRPr kumimoji="0" lang="en-US" altLang="fr-FR" sz="3200" b="0" i="0" u="none" strike="noStrike" cap="none" normalizeH="0" baseline="0">
                        <a:ln>
                          <a:noFill/>
                        </a:ln>
                        <a:solidFill>
                          <a:srgbClr val="000000"/>
                        </a:solidFill>
                        <a:effectLst/>
                        <a:latin typeface="Calibri" charset="0"/>
                        <a:ea typeface="Times New Roman" charset="0"/>
                        <a:cs typeface="Arial" charset="0"/>
                      </a:endParaRPr>
                    </a:p>
                  </a:txBody>
                  <a:tcPr marL="68582" marR="68582"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defTabSz="4257675">
                        <a:spcBef>
                          <a:spcPct val="20000"/>
                        </a:spcBef>
                        <a:buFont typeface="Arial" charset="0"/>
                        <a:defRPr sz="13500">
                          <a:solidFill>
                            <a:schemeClr val="tx1"/>
                          </a:solidFill>
                          <a:latin typeface="Calibri" charset="0"/>
                          <a:ea typeface="MS PGothic" charset="-128"/>
                        </a:defRPr>
                      </a:lvl1pPr>
                      <a:lvl2pPr defTabSz="4257675">
                        <a:spcBef>
                          <a:spcPct val="20000"/>
                        </a:spcBef>
                        <a:buFont typeface="Arial" charset="0"/>
                        <a:defRPr sz="11800">
                          <a:solidFill>
                            <a:schemeClr val="tx1"/>
                          </a:solidFill>
                          <a:latin typeface="Calibri" charset="0"/>
                          <a:ea typeface="MS PGothic" charset="-128"/>
                        </a:defRPr>
                      </a:lvl2pPr>
                      <a:lvl3pPr defTabSz="4257675">
                        <a:spcBef>
                          <a:spcPct val="20000"/>
                        </a:spcBef>
                        <a:buFont typeface="Arial" charset="0"/>
                        <a:defRPr sz="10200">
                          <a:solidFill>
                            <a:schemeClr val="tx1"/>
                          </a:solidFill>
                          <a:latin typeface="Calibri" charset="0"/>
                          <a:ea typeface="MS PGothic" charset="-128"/>
                        </a:defRPr>
                      </a:lvl3pPr>
                      <a:lvl4pPr defTabSz="4257675">
                        <a:spcBef>
                          <a:spcPct val="20000"/>
                        </a:spcBef>
                        <a:buFont typeface="Arial" charset="0"/>
                        <a:defRPr sz="8500">
                          <a:solidFill>
                            <a:schemeClr val="tx1"/>
                          </a:solidFill>
                          <a:latin typeface="Calibri" charset="0"/>
                          <a:ea typeface="MS PGothic" charset="-128"/>
                        </a:defRPr>
                      </a:lvl4pPr>
                      <a:lvl5pPr defTabSz="4257675">
                        <a:spcBef>
                          <a:spcPct val="20000"/>
                        </a:spcBef>
                        <a:buFont typeface="Arial" charset="0"/>
                        <a:defRPr sz="8500">
                          <a:solidFill>
                            <a:schemeClr val="tx1"/>
                          </a:solidFill>
                          <a:latin typeface="Calibri" charset="0"/>
                          <a:ea typeface="MS PGothic" charset="-128"/>
                        </a:defRPr>
                      </a:lvl5pPr>
                      <a:lvl6pPr marL="89741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6pPr>
                      <a:lvl7pPr marL="94313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7pPr>
                      <a:lvl8pPr marL="98885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8pPr>
                      <a:lvl9pPr marL="103457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9pPr>
                    </a:lstStyle>
                    <a:p>
                      <a:pPr marL="0" marR="0" lvl="0" indent="0" algn="ctr" defTabSz="4257675" rtl="0" eaLnBrk="1" fontAlgn="base" latinLnBrk="0" hangingPunct="1">
                        <a:lnSpc>
                          <a:spcPct val="150000"/>
                        </a:lnSpc>
                        <a:spcBef>
                          <a:spcPct val="0"/>
                        </a:spcBef>
                        <a:spcAft>
                          <a:spcPct val="0"/>
                        </a:spcAft>
                        <a:buClrTx/>
                        <a:buSzTx/>
                        <a:buFontTx/>
                        <a:buNone/>
                        <a:tabLst/>
                      </a:pPr>
                      <a:r>
                        <a:rPr kumimoji="0" lang="en-US" altLang="fr-FR" sz="3200" b="0" i="0" u="none" strike="noStrike" cap="none" normalizeH="0" baseline="0">
                          <a:ln>
                            <a:noFill/>
                          </a:ln>
                          <a:solidFill>
                            <a:srgbClr val="000000"/>
                          </a:solidFill>
                          <a:effectLst/>
                          <a:latin typeface="Calibri" charset="0"/>
                          <a:ea typeface="MS PGothic" charset="-128"/>
                        </a:rPr>
                        <a:t>11</a:t>
                      </a:r>
                      <a:endParaRPr kumimoji="0" lang="en-US" altLang="fr-FR" sz="3200" b="0" i="0" u="none" strike="noStrike" cap="none" normalizeH="0" baseline="0">
                        <a:ln>
                          <a:noFill/>
                        </a:ln>
                        <a:solidFill>
                          <a:srgbClr val="000000"/>
                        </a:solidFill>
                        <a:effectLst/>
                        <a:latin typeface="Calibri" charset="0"/>
                        <a:ea typeface="Times New Roman" charset="0"/>
                        <a:cs typeface="Arial" charset="0"/>
                      </a:endParaRPr>
                    </a:p>
                  </a:txBody>
                  <a:tcPr marL="68582" marR="68582"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defTabSz="4257675">
                        <a:spcBef>
                          <a:spcPct val="20000"/>
                        </a:spcBef>
                        <a:buFont typeface="Arial" charset="0"/>
                        <a:defRPr sz="13500">
                          <a:solidFill>
                            <a:schemeClr val="tx1"/>
                          </a:solidFill>
                          <a:latin typeface="Calibri" charset="0"/>
                          <a:ea typeface="MS PGothic" charset="-128"/>
                        </a:defRPr>
                      </a:lvl1pPr>
                      <a:lvl2pPr defTabSz="4257675">
                        <a:spcBef>
                          <a:spcPct val="20000"/>
                        </a:spcBef>
                        <a:buFont typeface="Arial" charset="0"/>
                        <a:defRPr sz="11800">
                          <a:solidFill>
                            <a:schemeClr val="tx1"/>
                          </a:solidFill>
                          <a:latin typeface="Calibri" charset="0"/>
                          <a:ea typeface="MS PGothic" charset="-128"/>
                        </a:defRPr>
                      </a:lvl2pPr>
                      <a:lvl3pPr defTabSz="4257675">
                        <a:spcBef>
                          <a:spcPct val="20000"/>
                        </a:spcBef>
                        <a:buFont typeface="Arial" charset="0"/>
                        <a:defRPr sz="10200">
                          <a:solidFill>
                            <a:schemeClr val="tx1"/>
                          </a:solidFill>
                          <a:latin typeface="Calibri" charset="0"/>
                          <a:ea typeface="MS PGothic" charset="-128"/>
                        </a:defRPr>
                      </a:lvl3pPr>
                      <a:lvl4pPr defTabSz="4257675">
                        <a:spcBef>
                          <a:spcPct val="20000"/>
                        </a:spcBef>
                        <a:buFont typeface="Arial" charset="0"/>
                        <a:defRPr sz="8500">
                          <a:solidFill>
                            <a:schemeClr val="tx1"/>
                          </a:solidFill>
                          <a:latin typeface="Calibri" charset="0"/>
                          <a:ea typeface="MS PGothic" charset="-128"/>
                        </a:defRPr>
                      </a:lvl4pPr>
                      <a:lvl5pPr defTabSz="4257675">
                        <a:spcBef>
                          <a:spcPct val="20000"/>
                        </a:spcBef>
                        <a:buFont typeface="Arial" charset="0"/>
                        <a:defRPr sz="8500">
                          <a:solidFill>
                            <a:schemeClr val="tx1"/>
                          </a:solidFill>
                          <a:latin typeface="Calibri" charset="0"/>
                          <a:ea typeface="MS PGothic" charset="-128"/>
                        </a:defRPr>
                      </a:lvl5pPr>
                      <a:lvl6pPr marL="89741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6pPr>
                      <a:lvl7pPr marL="94313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7pPr>
                      <a:lvl8pPr marL="98885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8pPr>
                      <a:lvl9pPr marL="103457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9pPr>
                    </a:lstStyle>
                    <a:p>
                      <a:pPr marL="0" marR="0" lvl="0" indent="0" algn="ctr" defTabSz="4257675" rtl="0" eaLnBrk="1" fontAlgn="base" latinLnBrk="0" hangingPunct="1">
                        <a:lnSpc>
                          <a:spcPct val="150000"/>
                        </a:lnSpc>
                        <a:spcBef>
                          <a:spcPct val="0"/>
                        </a:spcBef>
                        <a:spcAft>
                          <a:spcPct val="0"/>
                        </a:spcAft>
                        <a:buClrTx/>
                        <a:buSzTx/>
                        <a:buFontTx/>
                        <a:buNone/>
                        <a:tabLst/>
                      </a:pPr>
                      <a:r>
                        <a:rPr kumimoji="0" lang="en-US" altLang="fr-FR" sz="3200" b="0" i="0" u="none" strike="noStrike" cap="none" normalizeH="0" baseline="0">
                          <a:ln>
                            <a:noFill/>
                          </a:ln>
                          <a:solidFill>
                            <a:srgbClr val="000000"/>
                          </a:solidFill>
                          <a:effectLst/>
                          <a:latin typeface="Calibri" charset="0"/>
                          <a:ea typeface="MS PGothic" charset="-128"/>
                        </a:rPr>
                        <a:t>30.6</a:t>
                      </a:r>
                      <a:endParaRPr kumimoji="0" lang="en-US" altLang="fr-FR" sz="3200" b="0" i="0" u="none" strike="noStrike" cap="none" normalizeH="0" baseline="0">
                        <a:ln>
                          <a:noFill/>
                        </a:ln>
                        <a:solidFill>
                          <a:srgbClr val="000000"/>
                        </a:solidFill>
                        <a:effectLst/>
                        <a:latin typeface="Calibri" charset="0"/>
                        <a:ea typeface="Times New Roman" charset="0"/>
                        <a:cs typeface="Arial" charset="0"/>
                      </a:endParaRPr>
                    </a:p>
                  </a:txBody>
                  <a:tcPr marL="68582" marR="68582"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6"/>
                  </a:ext>
                </a:extLst>
              </a:tr>
              <a:tr h="822926">
                <a:tc>
                  <a:txBody>
                    <a:bodyPr/>
                    <a:lstStyle>
                      <a:lvl1pPr defTabSz="4257675">
                        <a:spcBef>
                          <a:spcPct val="20000"/>
                        </a:spcBef>
                        <a:buFont typeface="Arial" charset="0"/>
                        <a:defRPr sz="13500">
                          <a:solidFill>
                            <a:schemeClr val="tx1"/>
                          </a:solidFill>
                          <a:latin typeface="Calibri" charset="0"/>
                          <a:ea typeface="MS PGothic" charset="-128"/>
                        </a:defRPr>
                      </a:lvl1pPr>
                      <a:lvl2pPr defTabSz="4257675">
                        <a:spcBef>
                          <a:spcPct val="20000"/>
                        </a:spcBef>
                        <a:buFont typeface="Arial" charset="0"/>
                        <a:defRPr sz="11800">
                          <a:solidFill>
                            <a:schemeClr val="tx1"/>
                          </a:solidFill>
                          <a:latin typeface="Calibri" charset="0"/>
                          <a:ea typeface="MS PGothic" charset="-128"/>
                        </a:defRPr>
                      </a:lvl2pPr>
                      <a:lvl3pPr defTabSz="4257675">
                        <a:spcBef>
                          <a:spcPct val="20000"/>
                        </a:spcBef>
                        <a:buFont typeface="Arial" charset="0"/>
                        <a:defRPr sz="10200">
                          <a:solidFill>
                            <a:schemeClr val="tx1"/>
                          </a:solidFill>
                          <a:latin typeface="Calibri" charset="0"/>
                          <a:ea typeface="MS PGothic" charset="-128"/>
                        </a:defRPr>
                      </a:lvl3pPr>
                      <a:lvl4pPr defTabSz="4257675">
                        <a:spcBef>
                          <a:spcPct val="20000"/>
                        </a:spcBef>
                        <a:buFont typeface="Arial" charset="0"/>
                        <a:defRPr sz="8500">
                          <a:solidFill>
                            <a:schemeClr val="tx1"/>
                          </a:solidFill>
                          <a:latin typeface="Calibri" charset="0"/>
                          <a:ea typeface="MS PGothic" charset="-128"/>
                        </a:defRPr>
                      </a:lvl4pPr>
                      <a:lvl5pPr defTabSz="4257675">
                        <a:spcBef>
                          <a:spcPct val="20000"/>
                        </a:spcBef>
                        <a:buFont typeface="Arial" charset="0"/>
                        <a:defRPr sz="8500">
                          <a:solidFill>
                            <a:schemeClr val="tx1"/>
                          </a:solidFill>
                          <a:latin typeface="Calibri" charset="0"/>
                          <a:ea typeface="MS PGothic" charset="-128"/>
                        </a:defRPr>
                      </a:lvl5pPr>
                      <a:lvl6pPr marL="89741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6pPr>
                      <a:lvl7pPr marL="94313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7pPr>
                      <a:lvl8pPr marL="98885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8pPr>
                      <a:lvl9pPr marL="103457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9pPr>
                    </a:lstStyle>
                    <a:p>
                      <a:pPr marL="0" marR="0" lvl="0" indent="0" algn="ctr" defTabSz="4257675" rtl="0" eaLnBrk="1" fontAlgn="base" latinLnBrk="0" hangingPunct="1">
                        <a:lnSpc>
                          <a:spcPct val="150000"/>
                        </a:lnSpc>
                        <a:spcBef>
                          <a:spcPct val="0"/>
                        </a:spcBef>
                        <a:spcAft>
                          <a:spcPct val="0"/>
                        </a:spcAft>
                        <a:buClrTx/>
                        <a:buSzTx/>
                        <a:buFontTx/>
                        <a:buNone/>
                        <a:tabLst/>
                      </a:pPr>
                      <a:r>
                        <a:rPr kumimoji="0" lang="en-US" altLang="fr-FR" sz="3600" b="1" i="0" u="none" strike="noStrike" cap="none" normalizeH="0" baseline="0">
                          <a:ln>
                            <a:noFill/>
                          </a:ln>
                          <a:solidFill>
                            <a:srgbClr val="FFFFFF"/>
                          </a:solidFill>
                          <a:effectLst/>
                          <a:latin typeface="Calibri" charset="0"/>
                          <a:ea typeface="MS PGothic" charset="-128"/>
                        </a:rPr>
                        <a:t>Very </a:t>
                      </a:r>
                      <a:r>
                        <a:rPr kumimoji="0" lang="en-US" altLang="fr-FR" sz="3200" b="1" i="0" u="none" strike="noStrike" cap="none" normalizeH="0" baseline="0">
                          <a:ln>
                            <a:noFill/>
                          </a:ln>
                          <a:solidFill>
                            <a:srgbClr val="FFFFFF"/>
                          </a:solidFill>
                          <a:effectLst/>
                          <a:latin typeface="Calibri" charset="0"/>
                          <a:ea typeface="MS PGothic" charset="-128"/>
                        </a:rPr>
                        <a:t>Good</a:t>
                      </a:r>
                      <a:endParaRPr kumimoji="0" lang="en-US" altLang="fr-FR" sz="1400" b="1" i="0" u="none" strike="noStrike" cap="none" normalizeH="0" baseline="0">
                        <a:ln>
                          <a:noFill/>
                        </a:ln>
                        <a:solidFill>
                          <a:srgbClr val="FFFFFF"/>
                        </a:solidFill>
                        <a:effectLst/>
                        <a:latin typeface="Calibri" charset="0"/>
                        <a:ea typeface="Times New Roman" charset="0"/>
                        <a:cs typeface="Arial" charset="0"/>
                      </a:endParaRPr>
                    </a:p>
                  </a:txBody>
                  <a:tcPr marL="68582" marR="68582"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defTabSz="4257675">
                        <a:spcBef>
                          <a:spcPct val="20000"/>
                        </a:spcBef>
                        <a:buFont typeface="Arial" charset="0"/>
                        <a:defRPr sz="13500">
                          <a:solidFill>
                            <a:schemeClr val="tx1"/>
                          </a:solidFill>
                          <a:latin typeface="Calibri" charset="0"/>
                          <a:ea typeface="MS PGothic" charset="-128"/>
                        </a:defRPr>
                      </a:lvl1pPr>
                      <a:lvl2pPr defTabSz="4257675">
                        <a:spcBef>
                          <a:spcPct val="20000"/>
                        </a:spcBef>
                        <a:buFont typeface="Arial" charset="0"/>
                        <a:defRPr sz="11800">
                          <a:solidFill>
                            <a:schemeClr val="tx1"/>
                          </a:solidFill>
                          <a:latin typeface="Calibri" charset="0"/>
                          <a:ea typeface="MS PGothic" charset="-128"/>
                        </a:defRPr>
                      </a:lvl2pPr>
                      <a:lvl3pPr defTabSz="4257675">
                        <a:spcBef>
                          <a:spcPct val="20000"/>
                        </a:spcBef>
                        <a:buFont typeface="Arial" charset="0"/>
                        <a:defRPr sz="10200">
                          <a:solidFill>
                            <a:schemeClr val="tx1"/>
                          </a:solidFill>
                          <a:latin typeface="Calibri" charset="0"/>
                          <a:ea typeface="MS PGothic" charset="-128"/>
                        </a:defRPr>
                      </a:lvl3pPr>
                      <a:lvl4pPr defTabSz="4257675">
                        <a:spcBef>
                          <a:spcPct val="20000"/>
                        </a:spcBef>
                        <a:buFont typeface="Arial" charset="0"/>
                        <a:defRPr sz="8500">
                          <a:solidFill>
                            <a:schemeClr val="tx1"/>
                          </a:solidFill>
                          <a:latin typeface="Calibri" charset="0"/>
                          <a:ea typeface="MS PGothic" charset="-128"/>
                        </a:defRPr>
                      </a:lvl4pPr>
                      <a:lvl5pPr defTabSz="4257675">
                        <a:spcBef>
                          <a:spcPct val="20000"/>
                        </a:spcBef>
                        <a:buFont typeface="Arial" charset="0"/>
                        <a:defRPr sz="8500">
                          <a:solidFill>
                            <a:schemeClr val="tx1"/>
                          </a:solidFill>
                          <a:latin typeface="Calibri" charset="0"/>
                          <a:ea typeface="MS PGothic" charset="-128"/>
                        </a:defRPr>
                      </a:lvl5pPr>
                      <a:lvl6pPr marL="89741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6pPr>
                      <a:lvl7pPr marL="94313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7pPr>
                      <a:lvl8pPr marL="98885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8pPr>
                      <a:lvl9pPr marL="103457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9pPr>
                    </a:lstStyle>
                    <a:p>
                      <a:pPr marL="0" marR="0" lvl="0" indent="0" algn="ctr" defTabSz="4257675" rtl="0" eaLnBrk="1" fontAlgn="base" latinLnBrk="0" hangingPunct="1">
                        <a:lnSpc>
                          <a:spcPct val="150000"/>
                        </a:lnSpc>
                        <a:spcBef>
                          <a:spcPct val="0"/>
                        </a:spcBef>
                        <a:spcAft>
                          <a:spcPct val="0"/>
                        </a:spcAft>
                        <a:buClrTx/>
                        <a:buSzTx/>
                        <a:buFontTx/>
                        <a:buNone/>
                        <a:tabLst/>
                      </a:pPr>
                      <a:r>
                        <a:rPr kumimoji="0" lang="en-US" altLang="fr-FR" sz="3200" b="0" i="0" u="none" strike="noStrike" cap="none" normalizeH="0" baseline="0">
                          <a:ln>
                            <a:noFill/>
                          </a:ln>
                          <a:solidFill>
                            <a:srgbClr val="000000"/>
                          </a:solidFill>
                          <a:effectLst/>
                          <a:latin typeface="Calibri" charset="0"/>
                          <a:ea typeface="MS PGothic" charset="-128"/>
                        </a:rPr>
                        <a:t>0</a:t>
                      </a:r>
                      <a:endParaRPr kumimoji="0" lang="en-US" altLang="fr-FR" sz="3200" b="0" i="0" u="none" strike="noStrike" cap="none" normalizeH="0" baseline="0">
                        <a:ln>
                          <a:noFill/>
                        </a:ln>
                        <a:solidFill>
                          <a:srgbClr val="000000"/>
                        </a:solidFill>
                        <a:effectLst/>
                        <a:latin typeface="Calibri" charset="0"/>
                        <a:ea typeface="Times New Roman" charset="0"/>
                        <a:cs typeface="Arial" charset="0"/>
                      </a:endParaRPr>
                    </a:p>
                  </a:txBody>
                  <a:tcPr marL="68582" marR="68582"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defTabSz="4257675">
                        <a:spcBef>
                          <a:spcPct val="20000"/>
                        </a:spcBef>
                        <a:buFont typeface="Arial" charset="0"/>
                        <a:defRPr sz="13500">
                          <a:solidFill>
                            <a:schemeClr val="tx1"/>
                          </a:solidFill>
                          <a:latin typeface="Calibri" charset="0"/>
                          <a:ea typeface="MS PGothic" charset="-128"/>
                        </a:defRPr>
                      </a:lvl1pPr>
                      <a:lvl2pPr defTabSz="4257675">
                        <a:spcBef>
                          <a:spcPct val="20000"/>
                        </a:spcBef>
                        <a:buFont typeface="Arial" charset="0"/>
                        <a:defRPr sz="11800">
                          <a:solidFill>
                            <a:schemeClr val="tx1"/>
                          </a:solidFill>
                          <a:latin typeface="Calibri" charset="0"/>
                          <a:ea typeface="MS PGothic" charset="-128"/>
                        </a:defRPr>
                      </a:lvl2pPr>
                      <a:lvl3pPr defTabSz="4257675">
                        <a:spcBef>
                          <a:spcPct val="20000"/>
                        </a:spcBef>
                        <a:buFont typeface="Arial" charset="0"/>
                        <a:defRPr sz="10200">
                          <a:solidFill>
                            <a:schemeClr val="tx1"/>
                          </a:solidFill>
                          <a:latin typeface="Calibri" charset="0"/>
                          <a:ea typeface="MS PGothic" charset="-128"/>
                        </a:defRPr>
                      </a:lvl3pPr>
                      <a:lvl4pPr defTabSz="4257675">
                        <a:spcBef>
                          <a:spcPct val="20000"/>
                        </a:spcBef>
                        <a:buFont typeface="Arial" charset="0"/>
                        <a:defRPr sz="8500">
                          <a:solidFill>
                            <a:schemeClr val="tx1"/>
                          </a:solidFill>
                          <a:latin typeface="Calibri" charset="0"/>
                          <a:ea typeface="MS PGothic" charset="-128"/>
                        </a:defRPr>
                      </a:lvl4pPr>
                      <a:lvl5pPr defTabSz="4257675">
                        <a:spcBef>
                          <a:spcPct val="20000"/>
                        </a:spcBef>
                        <a:buFont typeface="Arial" charset="0"/>
                        <a:defRPr sz="8500">
                          <a:solidFill>
                            <a:schemeClr val="tx1"/>
                          </a:solidFill>
                          <a:latin typeface="Calibri" charset="0"/>
                          <a:ea typeface="MS PGothic" charset="-128"/>
                        </a:defRPr>
                      </a:lvl5pPr>
                      <a:lvl6pPr marL="89741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6pPr>
                      <a:lvl7pPr marL="94313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7pPr>
                      <a:lvl8pPr marL="98885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8pPr>
                      <a:lvl9pPr marL="103457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9pPr>
                    </a:lstStyle>
                    <a:p>
                      <a:pPr marL="0" marR="0" lvl="0" indent="0" algn="ctr" defTabSz="4257675" rtl="0" eaLnBrk="1" fontAlgn="base" latinLnBrk="0" hangingPunct="1">
                        <a:lnSpc>
                          <a:spcPct val="150000"/>
                        </a:lnSpc>
                        <a:spcBef>
                          <a:spcPct val="0"/>
                        </a:spcBef>
                        <a:spcAft>
                          <a:spcPct val="0"/>
                        </a:spcAft>
                        <a:buClrTx/>
                        <a:buSzTx/>
                        <a:buFontTx/>
                        <a:buNone/>
                        <a:tabLst/>
                      </a:pPr>
                      <a:r>
                        <a:rPr kumimoji="0" lang="en-US" altLang="fr-FR" sz="3200" b="0" i="0" u="none" strike="noStrike" cap="none" normalizeH="0" baseline="0">
                          <a:ln>
                            <a:noFill/>
                          </a:ln>
                          <a:solidFill>
                            <a:srgbClr val="000000"/>
                          </a:solidFill>
                          <a:effectLst/>
                          <a:latin typeface="Calibri" charset="0"/>
                          <a:ea typeface="MS PGothic" charset="-128"/>
                        </a:rPr>
                        <a:t>0.0</a:t>
                      </a:r>
                      <a:endParaRPr kumimoji="0" lang="en-US" altLang="fr-FR" sz="3200" b="0" i="0" u="none" strike="noStrike" cap="none" normalizeH="0" baseline="0">
                        <a:ln>
                          <a:noFill/>
                        </a:ln>
                        <a:solidFill>
                          <a:srgbClr val="000000"/>
                        </a:solidFill>
                        <a:effectLst/>
                        <a:latin typeface="Calibri" charset="0"/>
                        <a:ea typeface="Times New Roman" charset="0"/>
                        <a:cs typeface="Arial" charset="0"/>
                      </a:endParaRPr>
                    </a:p>
                  </a:txBody>
                  <a:tcPr marL="68582" marR="68582"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defTabSz="4257675">
                        <a:spcBef>
                          <a:spcPct val="20000"/>
                        </a:spcBef>
                        <a:buFont typeface="Arial" charset="0"/>
                        <a:defRPr sz="13500">
                          <a:solidFill>
                            <a:schemeClr val="tx1"/>
                          </a:solidFill>
                          <a:latin typeface="Calibri" charset="0"/>
                          <a:ea typeface="MS PGothic" charset="-128"/>
                        </a:defRPr>
                      </a:lvl1pPr>
                      <a:lvl2pPr defTabSz="4257675">
                        <a:spcBef>
                          <a:spcPct val="20000"/>
                        </a:spcBef>
                        <a:buFont typeface="Arial" charset="0"/>
                        <a:defRPr sz="11800">
                          <a:solidFill>
                            <a:schemeClr val="tx1"/>
                          </a:solidFill>
                          <a:latin typeface="Calibri" charset="0"/>
                          <a:ea typeface="MS PGothic" charset="-128"/>
                        </a:defRPr>
                      </a:lvl2pPr>
                      <a:lvl3pPr defTabSz="4257675">
                        <a:spcBef>
                          <a:spcPct val="20000"/>
                        </a:spcBef>
                        <a:buFont typeface="Arial" charset="0"/>
                        <a:defRPr sz="10200">
                          <a:solidFill>
                            <a:schemeClr val="tx1"/>
                          </a:solidFill>
                          <a:latin typeface="Calibri" charset="0"/>
                          <a:ea typeface="MS PGothic" charset="-128"/>
                        </a:defRPr>
                      </a:lvl3pPr>
                      <a:lvl4pPr defTabSz="4257675">
                        <a:spcBef>
                          <a:spcPct val="20000"/>
                        </a:spcBef>
                        <a:buFont typeface="Arial" charset="0"/>
                        <a:defRPr sz="8500">
                          <a:solidFill>
                            <a:schemeClr val="tx1"/>
                          </a:solidFill>
                          <a:latin typeface="Calibri" charset="0"/>
                          <a:ea typeface="MS PGothic" charset="-128"/>
                        </a:defRPr>
                      </a:lvl4pPr>
                      <a:lvl5pPr defTabSz="4257675">
                        <a:spcBef>
                          <a:spcPct val="20000"/>
                        </a:spcBef>
                        <a:buFont typeface="Arial" charset="0"/>
                        <a:defRPr sz="8500">
                          <a:solidFill>
                            <a:schemeClr val="tx1"/>
                          </a:solidFill>
                          <a:latin typeface="Calibri" charset="0"/>
                          <a:ea typeface="MS PGothic" charset="-128"/>
                        </a:defRPr>
                      </a:lvl5pPr>
                      <a:lvl6pPr marL="89741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6pPr>
                      <a:lvl7pPr marL="94313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7pPr>
                      <a:lvl8pPr marL="98885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8pPr>
                      <a:lvl9pPr marL="103457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9pPr>
                    </a:lstStyle>
                    <a:p>
                      <a:pPr marL="0" marR="0" lvl="0" indent="0" algn="ctr" defTabSz="4257675" rtl="0" eaLnBrk="1" fontAlgn="base" latinLnBrk="0" hangingPunct="1">
                        <a:lnSpc>
                          <a:spcPct val="150000"/>
                        </a:lnSpc>
                        <a:spcBef>
                          <a:spcPct val="0"/>
                        </a:spcBef>
                        <a:spcAft>
                          <a:spcPct val="0"/>
                        </a:spcAft>
                        <a:buClrTx/>
                        <a:buSzTx/>
                        <a:buFontTx/>
                        <a:buNone/>
                        <a:tabLst/>
                      </a:pPr>
                      <a:r>
                        <a:rPr kumimoji="0" lang="en-US" altLang="fr-FR" sz="3200" b="0" i="0" u="none" strike="noStrike" cap="none" normalizeH="0" baseline="0">
                          <a:ln>
                            <a:noFill/>
                          </a:ln>
                          <a:solidFill>
                            <a:srgbClr val="000000"/>
                          </a:solidFill>
                          <a:effectLst/>
                          <a:latin typeface="Calibri" charset="0"/>
                          <a:ea typeface="MS PGothic" charset="-128"/>
                        </a:rPr>
                        <a:t>8</a:t>
                      </a:r>
                      <a:endParaRPr kumimoji="0" lang="en-US" altLang="fr-FR" sz="3200" b="0" i="0" u="none" strike="noStrike" cap="none" normalizeH="0" baseline="0">
                        <a:ln>
                          <a:noFill/>
                        </a:ln>
                        <a:solidFill>
                          <a:srgbClr val="000000"/>
                        </a:solidFill>
                        <a:effectLst/>
                        <a:latin typeface="Calibri" charset="0"/>
                        <a:ea typeface="Times New Roman" charset="0"/>
                        <a:cs typeface="Arial" charset="0"/>
                      </a:endParaRPr>
                    </a:p>
                  </a:txBody>
                  <a:tcPr marL="68582" marR="68582"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defTabSz="4257675">
                        <a:spcBef>
                          <a:spcPct val="20000"/>
                        </a:spcBef>
                        <a:buFont typeface="Arial" charset="0"/>
                        <a:defRPr sz="13500">
                          <a:solidFill>
                            <a:schemeClr val="tx1"/>
                          </a:solidFill>
                          <a:latin typeface="Calibri" charset="0"/>
                          <a:ea typeface="MS PGothic" charset="-128"/>
                        </a:defRPr>
                      </a:lvl1pPr>
                      <a:lvl2pPr defTabSz="4257675">
                        <a:spcBef>
                          <a:spcPct val="20000"/>
                        </a:spcBef>
                        <a:buFont typeface="Arial" charset="0"/>
                        <a:defRPr sz="11800">
                          <a:solidFill>
                            <a:schemeClr val="tx1"/>
                          </a:solidFill>
                          <a:latin typeface="Calibri" charset="0"/>
                          <a:ea typeface="MS PGothic" charset="-128"/>
                        </a:defRPr>
                      </a:lvl2pPr>
                      <a:lvl3pPr defTabSz="4257675">
                        <a:spcBef>
                          <a:spcPct val="20000"/>
                        </a:spcBef>
                        <a:buFont typeface="Arial" charset="0"/>
                        <a:defRPr sz="10200">
                          <a:solidFill>
                            <a:schemeClr val="tx1"/>
                          </a:solidFill>
                          <a:latin typeface="Calibri" charset="0"/>
                          <a:ea typeface="MS PGothic" charset="-128"/>
                        </a:defRPr>
                      </a:lvl3pPr>
                      <a:lvl4pPr defTabSz="4257675">
                        <a:spcBef>
                          <a:spcPct val="20000"/>
                        </a:spcBef>
                        <a:buFont typeface="Arial" charset="0"/>
                        <a:defRPr sz="8500">
                          <a:solidFill>
                            <a:schemeClr val="tx1"/>
                          </a:solidFill>
                          <a:latin typeface="Calibri" charset="0"/>
                          <a:ea typeface="MS PGothic" charset="-128"/>
                        </a:defRPr>
                      </a:lvl4pPr>
                      <a:lvl5pPr defTabSz="4257675">
                        <a:spcBef>
                          <a:spcPct val="20000"/>
                        </a:spcBef>
                        <a:buFont typeface="Arial" charset="0"/>
                        <a:defRPr sz="8500">
                          <a:solidFill>
                            <a:schemeClr val="tx1"/>
                          </a:solidFill>
                          <a:latin typeface="Calibri" charset="0"/>
                          <a:ea typeface="MS PGothic" charset="-128"/>
                        </a:defRPr>
                      </a:lvl5pPr>
                      <a:lvl6pPr marL="89741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6pPr>
                      <a:lvl7pPr marL="94313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7pPr>
                      <a:lvl8pPr marL="98885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8pPr>
                      <a:lvl9pPr marL="103457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9pPr>
                    </a:lstStyle>
                    <a:p>
                      <a:pPr marL="0" marR="0" lvl="0" indent="0" algn="ctr" defTabSz="4257675" rtl="0" eaLnBrk="1" fontAlgn="base" latinLnBrk="0" hangingPunct="1">
                        <a:lnSpc>
                          <a:spcPct val="150000"/>
                        </a:lnSpc>
                        <a:spcBef>
                          <a:spcPct val="0"/>
                        </a:spcBef>
                        <a:spcAft>
                          <a:spcPct val="0"/>
                        </a:spcAft>
                        <a:buClrTx/>
                        <a:buSzTx/>
                        <a:buFontTx/>
                        <a:buNone/>
                        <a:tabLst/>
                      </a:pPr>
                      <a:r>
                        <a:rPr kumimoji="0" lang="en-US" altLang="fr-FR" sz="3200" b="0" i="0" u="none" strike="noStrike" cap="none" normalizeH="0" baseline="0">
                          <a:ln>
                            <a:noFill/>
                          </a:ln>
                          <a:solidFill>
                            <a:srgbClr val="000000"/>
                          </a:solidFill>
                          <a:effectLst/>
                          <a:latin typeface="Calibri" charset="0"/>
                          <a:ea typeface="MS PGothic" charset="-128"/>
                        </a:rPr>
                        <a:t>8.2</a:t>
                      </a:r>
                      <a:endParaRPr kumimoji="0" lang="en-US" altLang="fr-FR" sz="3200" b="0" i="0" u="none" strike="noStrike" cap="none" normalizeH="0" baseline="0">
                        <a:ln>
                          <a:noFill/>
                        </a:ln>
                        <a:solidFill>
                          <a:srgbClr val="000000"/>
                        </a:solidFill>
                        <a:effectLst/>
                        <a:latin typeface="Calibri" charset="0"/>
                        <a:ea typeface="Times New Roman" charset="0"/>
                        <a:cs typeface="Arial" charset="0"/>
                      </a:endParaRPr>
                    </a:p>
                  </a:txBody>
                  <a:tcPr marL="68582" marR="68582"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defTabSz="4257675">
                        <a:spcBef>
                          <a:spcPct val="20000"/>
                        </a:spcBef>
                        <a:buFont typeface="Arial" charset="0"/>
                        <a:defRPr sz="13500">
                          <a:solidFill>
                            <a:schemeClr val="tx1"/>
                          </a:solidFill>
                          <a:latin typeface="Calibri" charset="0"/>
                          <a:ea typeface="MS PGothic" charset="-128"/>
                        </a:defRPr>
                      </a:lvl1pPr>
                      <a:lvl2pPr defTabSz="4257675">
                        <a:spcBef>
                          <a:spcPct val="20000"/>
                        </a:spcBef>
                        <a:buFont typeface="Arial" charset="0"/>
                        <a:defRPr sz="11800">
                          <a:solidFill>
                            <a:schemeClr val="tx1"/>
                          </a:solidFill>
                          <a:latin typeface="Calibri" charset="0"/>
                          <a:ea typeface="MS PGothic" charset="-128"/>
                        </a:defRPr>
                      </a:lvl2pPr>
                      <a:lvl3pPr defTabSz="4257675">
                        <a:spcBef>
                          <a:spcPct val="20000"/>
                        </a:spcBef>
                        <a:buFont typeface="Arial" charset="0"/>
                        <a:defRPr sz="10200">
                          <a:solidFill>
                            <a:schemeClr val="tx1"/>
                          </a:solidFill>
                          <a:latin typeface="Calibri" charset="0"/>
                          <a:ea typeface="MS PGothic" charset="-128"/>
                        </a:defRPr>
                      </a:lvl3pPr>
                      <a:lvl4pPr defTabSz="4257675">
                        <a:spcBef>
                          <a:spcPct val="20000"/>
                        </a:spcBef>
                        <a:buFont typeface="Arial" charset="0"/>
                        <a:defRPr sz="8500">
                          <a:solidFill>
                            <a:schemeClr val="tx1"/>
                          </a:solidFill>
                          <a:latin typeface="Calibri" charset="0"/>
                          <a:ea typeface="MS PGothic" charset="-128"/>
                        </a:defRPr>
                      </a:lvl4pPr>
                      <a:lvl5pPr defTabSz="4257675">
                        <a:spcBef>
                          <a:spcPct val="20000"/>
                        </a:spcBef>
                        <a:buFont typeface="Arial" charset="0"/>
                        <a:defRPr sz="8500">
                          <a:solidFill>
                            <a:schemeClr val="tx1"/>
                          </a:solidFill>
                          <a:latin typeface="Calibri" charset="0"/>
                          <a:ea typeface="MS PGothic" charset="-128"/>
                        </a:defRPr>
                      </a:lvl5pPr>
                      <a:lvl6pPr marL="89741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6pPr>
                      <a:lvl7pPr marL="94313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7pPr>
                      <a:lvl8pPr marL="98885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8pPr>
                      <a:lvl9pPr marL="103457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9pPr>
                    </a:lstStyle>
                    <a:p>
                      <a:pPr marL="0" marR="0" lvl="0" indent="0" algn="ctr" defTabSz="4257675" rtl="0" eaLnBrk="1" fontAlgn="base" latinLnBrk="0" hangingPunct="1">
                        <a:lnSpc>
                          <a:spcPct val="150000"/>
                        </a:lnSpc>
                        <a:spcBef>
                          <a:spcPct val="0"/>
                        </a:spcBef>
                        <a:spcAft>
                          <a:spcPct val="0"/>
                        </a:spcAft>
                        <a:buClrTx/>
                        <a:buSzTx/>
                        <a:buFontTx/>
                        <a:buNone/>
                        <a:tabLst/>
                      </a:pPr>
                      <a:r>
                        <a:rPr kumimoji="0" lang="en-US" altLang="fr-FR" sz="3200" b="0" i="0" u="none" strike="noStrike" cap="none" normalizeH="0" baseline="0">
                          <a:ln>
                            <a:noFill/>
                          </a:ln>
                          <a:solidFill>
                            <a:srgbClr val="000000"/>
                          </a:solidFill>
                          <a:effectLst/>
                          <a:latin typeface="Calibri" charset="0"/>
                          <a:ea typeface="MS PGothic" charset="-128"/>
                        </a:rPr>
                        <a:t>1</a:t>
                      </a:r>
                      <a:endParaRPr kumimoji="0" lang="en-US" altLang="fr-FR" sz="3200" b="0" i="0" u="none" strike="noStrike" cap="none" normalizeH="0" baseline="0">
                        <a:ln>
                          <a:noFill/>
                        </a:ln>
                        <a:solidFill>
                          <a:srgbClr val="000000"/>
                        </a:solidFill>
                        <a:effectLst/>
                        <a:latin typeface="Calibri" charset="0"/>
                        <a:ea typeface="Times New Roman" charset="0"/>
                        <a:cs typeface="Arial" charset="0"/>
                      </a:endParaRPr>
                    </a:p>
                  </a:txBody>
                  <a:tcPr marL="68582" marR="68582"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defTabSz="4257675">
                        <a:spcBef>
                          <a:spcPct val="20000"/>
                        </a:spcBef>
                        <a:buFont typeface="Arial" charset="0"/>
                        <a:defRPr sz="13500">
                          <a:solidFill>
                            <a:schemeClr val="tx1"/>
                          </a:solidFill>
                          <a:latin typeface="Calibri" charset="0"/>
                          <a:ea typeface="MS PGothic" charset="-128"/>
                        </a:defRPr>
                      </a:lvl1pPr>
                      <a:lvl2pPr defTabSz="4257675">
                        <a:spcBef>
                          <a:spcPct val="20000"/>
                        </a:spcBef>
                        <a:buFont typeface="Arial" charset="0"/>
                        <a:defRPr sz="11800">
                          <a:solidFill>
                            <a:schemeClr val="tx1"/>
                          </a:solidFill>
                          <a:latin typeface="Calibri" charset="0"/>
                          <a:ea typeface="MS PGothic" charset="-128"/>
                        </a:defRPr>
                      </a:lvl2pPr>
                      <a:lvl3pPr defTabSz="4257675">
                        <a:spcBef>
                          <a:spcPct val="20000"/>
                        </a:spcBef>
                        <a:buFont typeface="Arial" charset="0"/>
                        <a:defRPr sz="10200">
                          <a:solidFill>
                            <a:schemeClr val="tx1"/>
                          </a:solidFill>
                          <a:latin typeface="Calibri" charset="0"/>
                          <a:ea typeface="MS PGothic" charset="-128"/>
                        </a:defRPr>
                      </a:lvl3pPr>
                      <a:lvl4pPr defTabSz="4257675">
                        <a:spcBef>
                          <a:spcPct val="20000"/>
                        </a:spcBef>
                        <a:buFont typeface="Arial" charset="0"/>
                        <a:defRPr sz="8500">
                          <a:solidFill>
                            <a:schemeClr val="tx1"/>
                          </a:solidFill>
                          <a:latin typeface="Calibri" charset="0"/>
                          <a:ea typeface="MS PGothic" charset="-128"/>
                        </a:defRPr>
                      </a:lvl4pPr>
                      <a:lvl5pPr defTabSz="4257675">
                        <a:spcBef>
                          <a:spcPct val="20000"/>
                        </a:spcBef>
                        <a:buFont typeface="Arial" charset="0"/>
                        <a:defRPr sz="8500">
                          <a:solidFill>
                            <a:schemeClr val="tx1"/>
                          </a:solidFill>
                          <a:latin typeface="Calibri" charset="0"/>
                          <a:ea typeface="MS PGothic" charset="-128"/>
                        </a:defRPr>
                      </a:lvl5pPr>
                      <a:lvl6pPr marL="89741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6pPr>
                      <a:lvl7pPr marL="94313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7pPr>
                      <a:lvl8pPr marL="98885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8pPr>
                      <a:lvl9pPr marL="103457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9pPr>
                    </a:lstStyle>
                    <a:p>
                      <a:pPr marL="0" marR="0" lvl="0" indent="0" algn="ctr" defTabSz="4257675" rtl="0" eaLnBrk="1" fontAlgn="base" latinLnBrk="0" hangingPunct="1">
                        <a:lnSpc>
                          <a:spcPct val="150000"/>
                        </a:lnSpc>
                        <a:spcBef>
                          <a:spcPct val="0"/>
                        </a:spcBef>
                        <a:spcAft>
                          <a:spcPct val="0"/>
                        </a:spcAft>
                        <a:buClrTx/>
                        <a:buSzTx/>
                        <a:buFontTx/>
                        <a:buNone/>
                        <a:tabLst/>
                      </a:pPr>
                      <a:r>
                        <a:rPr kumimoji="0" lang="en-US" altLang="fr-FR" sz="3200" b="0" i="0" u="none" strike="noStrike" cap="none" normalizeH="0" baseline="0">
                          <a:ln>
                            <a:noFill/>
                          </a:ln>
                          <a:solidFill>
                            <a:srgbClr val="000000"/>
                          </a:solidFill>
                          <a:effectLst/>
                          <a:latin typeface="Calibri" charset="0"/>
                          <a:ea typeface="MS PGothic" charset="-128"/>
                        </a:rPr>
                        <a:t>2.8</a:t>
                      </a:r>
                      <a:endParaRPr kumimoji="0" lang="en-US" altLang="fr-FR" sz="3200" b="0" i="0" u="none" strike="noStrike" cap="none" normalizeH="0" baseline="0">
                        <a:ln>
                          <a:noFill/>
                        </a:ln>
                        <a:solidFill>
                          <a:srgbClr val="000000"/>
                        </a:solidFill>
                        <a:effectLst/>
                        <a:latin typeface="Calibri" charset="0"/>
                        <a:ea typeface="Times New Roman" charset="0"/>
                        <a:cs typeface="Arial" charset="0"/>
                      </a:endParaRPr>
                    </a:p>
                  </a:txBody>
                  <a:tcPr marL="68582" marR="68582"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7"/>
                  </a:ext>
                </a:extLst>
              </a:tr>
              <a:tr h="822926">
                <a:tc>
                  <a:txBody>
                    <a:bodyPr/>
                    <a:lstStyle>
                      <a:lvl1pPr defTabSz="4257675">
                        <a:spcBef>
                          <a:spcPct val="20000"/>
                        </a:spcBef>
                        <a:buFont typeface="Arial" charset="0"/>
                        <a:defRPr sz="13500">
                          <a:solidFill>
                            <a:schemeClr val="tx1"/>
                          </a:solidFill>
                          <a:latin typeface="Calibri" charset="0"/>
                          <a:ea typeface="MS PGothic" charset="-128"/>
                        </a:defRPr>
                      </a:lvl1pPr>
                      <a:lvl2pPr defTabSz="4257675">
                        <a:spcBef>
                          <a:spcPct val="20000"/>
                        </a:spcBef>
                        <a:buFont typeface="Arial" charset="0"/>
                        <a:defRPr sz="11800">
                          <a:solidFill>
                            <a:schemeClr val="tx1"/>
                          </a:solidFill>
                          <a:latin typeface="Calibri" charset="0"/>
                          <a:ea typeface="MS PGothic" charset="-128"/>
                        </a:defRPr>
                      </a:lvl2pPr>
                      <a:lvl3pPr defTabSz="4257675">
                        <a:spcBef>
                          <a:spcPct val="20000"/>
                        </a:spcBef>
                        <a:buFont typeface="Arial" charset="0"/>
                        <a:defRPr sz="10200">
                          <a:solidFill>
                            <a:schemeClr val="tx1"/>
                          </a:solidFill>
                          <a:latin typeface="Calibri" charset="0"/>
                          <a:ea typeface="MS PGothic" charset="-128"/>
                        </a:defRPr>
                      </a:lvl3pPr>
                      <a:lvl4pPr defTabSz="4257675">
                        <a:spcBef>
                          <a:spcPct val="20000"/>
                        </a:spcBef>
                        <a:buFont typeface="Arial" charset="0"/>
                        <a:defRPr sz="8500">
                          <a:solidFill>
                            <a:schemeClr val="tx1"/>
                          </a:solidFill>
                          <a:latin typeface="Calibri" charset="0"/>
                          <a:ea typeface="MS PGothic" charset="-128"/>
                        </a:defRPr>
                      </a:lvl4pPr>
                      <a:lvl5pPr defTabSz="4257675">
                        <a:spcBef>
                          <a:spcPct val="20000"/>
                        </a:spcBef>
                        <a:buFont typeface="Arial" charset="0"/>
                        <a:defRPr sz="8500">
                          <a:solidFill>
                            <a:schemeClr val="tx1"/>
                          </a:solidFill>
                          <a:latin typeface="Calibri" charset="0"/>
                          <a:ea typeface="MS PGothic" charset="-128"/>
                        </a:defRPr>
                      </a:lvl5pPr>
                      <a:lvl6pPr marL="89741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6pPr>
                      <a:lvl7pPr marL="94313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7pPr>
                      <a:lvl8pPr marL="98885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8pPr>
                      <a:lvl9pPr marL="103457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9pPr>
                    </a:lstStyle>
                    <a:p>
                      <a:pPr marL="0" marR="0" lvl="0" indent="0" algn="ctr" defTabSz="4257675" rtl="0" eaLnBrk="1" fontAlgn="base" latinLnBrk="0" hangingPunct="1">
                        <a:lnSpc>
                          <a:spcPct val="150000"/>
                        </a:lnSpc>
                        <a:spcBef>
                          <a:spcPct val="0"/>
                        </a:spcBef>
                        <a:spcAft>
                          <a:spcPct val="0"/>
                        </a:spcAft>
                        <a:buClrTx/>
                        <a:buSzTx/>
                        <a:buFontTx/>
                        <a:buNone/>
                        <a:tabLst/>
                      </a:pPr>
                      <a:r>
                        <a:rPr kumimoji="0" lang="en-US" altLang="fr-FR" sz="3200" b="1" i="0" u="none" strike="noStrike" cap="none" normalizeH="0" baseline="0">
                          <a:ln>
                            <a:noFill/>
                          </a:ln>
                          <a:solidFill>
                            <a:srgbClr val="FFFFFF"/>
                          </a:solidFill>
                          <a:effectLst/>
                          <a:latin typeface="Calibri" charset="0"/>
                          <a:ea typeface="MS PGothic" charset="-128"/>
                        </a:rPr>
                        <a:t>Total</a:t>
                      </a:r>
                      <a:endParaRPr kumimoji="0" lang="en-US" altLang="fr-FR" sz="1400" b="1" i="0" u="none" strike="noStrike" cap="none" normalizeH="0" baseline="0">
                        <a:ln>
                          <a:noFill/>
                        </a:ln>
                        <a:solidFill>
                          <a:srgbClr val="FFFFFF"/>
                        </a:solidFill>
                        <a:effectLst/>
                        <a:latin typeface="Calibri" charset="0"/>
                        <a:ea typeface="Times New Roman" charset="0"/>
                        <a:cs typeface="Arial" charset="0"/>
                      </a:endParaRPr>
                    </a:p>
                  </a:txBody>
                  <a:tcPr marL="68582" marR="68582"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defTabSz="4257675">
                        <a:spcBef>
                          <a:spcPct val="20000"/>
                        </a:spcBef>
                        <a:buFont typeface="Arial" charset="0"/>
                        <a:defRPr sz="13500">
                          <a:solidFill>
                            <a:schemeClr val="tx1"/>
                          </a:solidFill>
                          <a:latin typeface="Calibri" charset="0"/>
                          <a:ea typeface="MS PGothic" charset="-128"/>
                        </a:defRPr>
                      </a:lvl1pPr>
                      <a:lvl2pPr defTabSz="4257675">
                        <a:spcBef>
                          <a:spcPct val="20000"/>
                        </a:spcBef>
                        <a:buFont typeface="Arial" charset="0"/>
                        <a:defRPr sz="11800">
                          <a:solidFill>
                            <a:schemeClr val="tx1"/>
                          </a:solidFill>
                          <a:latin typeface="Calibri" charset="0"/>
                          <a:ea typeface="MS PGothic" charset="-128"/>
                        </a:defRPr>
                      </a:lvl2pPr>
                      <a:lvl3pPr defTabSz="4257675">
                        <a:spcBef>
                          <a:spcPct val="20000"/>
                        </a:spcBef>
                        <a:buFont typeface="Arial" charset="0"/>
                        <a:defRPr sz="10200">
                          <a:solidFill>
                            <a:schemeClr val="tx1"/>
                          </a:solidFill>
                          <a:latin typeface="Calibri" charset="0"/>
                          <a:ea typeface="MS PGothic" charset="-128"/>
                        </a:defRPr>
                      </a:lvl3pPr>
                      <a:lvl4pPr defTabSz="4257675">
                        <a:spcBef>
                          <a:spcPct val="20000"/>
                        </a:spcBef>
                        <a:buFont typeface="Arial" charset="0"/>
                        <a:defRPr sz="8500">
                          <a:solidFill>
                            <a:schemeClr val="tx1"/>
                          </a:solidFill>
                          <a:latin typeface="Calibri" charset="0"/>
                          <a:ea typeface="MS PGothic" charset="-128"/>
                        </a:defRPr>
                      </a:lvl4pPr>
                      <a:lvl5pPr defTabSz="4257675">
                        <a:spcBef>
                          <a:spcPct val="20000"/>
                        </a:spcBef>
                        <a:buFont typeface="Arial" charset="0"/>
                        <a:defRPr sz="8500">
                          <a:solidFill>
                            <a:schemeClr val="tx1"/>
                          </a:solidFill>
                          <a:latin typeface="Calibri" charset="0"/>
                          <a:ea typeface="MS PGothic" charset="-128"/>
                        </a:defRPr>
                      </a:lvl5pPr>
                      <a:lvl6pPr marL="89741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6pPr>
                      <a:lvl7pPr marL="94313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7pPr>
                      <a:lvl8pPr marL="98885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8pPr>
                      <a:lvl9pPr marL="103457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9pPr>
                    </a:lstStyle>
                    <a:p>
                      <a:pPr marL="0" marR="0" lvl="0" indent="0" algn="ctr" defTabSz="4257675" rtl="0" eaLnBrk="1" fontAlgn="base" latinLnBrk="0" hangingPunct="1">
                        <a:lnSpc>
                          <a:spcPct val="150000"/>
                        </a:lnSpc>
                        <a:spcBef>
                          <a:spcPct val="0"/>
                        </a:spcBef>
                        <a:spcAft>
                          <a:spcPct val="0"/>
                        </a:spcAft>
                        <a:buClrTx/>
                        <a:buSzTx/>
                        <a:buFontTx/>
                        <a:buNone/>
                        <a:tabLst/>
                      </a:pPr>
                      <a:r>
                        <a:rPr kumimoji="0" lang="en-US" altLang="fr-FR" sz="3200" b="0" i="0" u="none" strike="noStrike" cap="none" normalizeH="0" baseline="0">
                          <a:ln>
                            <a:noFill/>
                          </a:ln>
                          <a:solidFill>
                            <a:srgbClr val="000000"/>
                          </a:solidFill>
                          <a:effectLst/>
                          <a:latin typeface="Calibri" charset="0"/>
                          <a:ea typeface="MS PGothic" charset="-128"/>
                        </a:rPr>
                        <a:t>16</a:t>
                      </a:r>
                      <a:endParaRPr kumimoji="0" lang="en-US" altLang="fr-FR" sz="2800" b="0" i="0" u="none" strike="noStrike" cap="none" normalizeH="0" baseline="0">
                        <a:ln>
                          <a:noFill/>
                        </a:ln>
                        <a:solidFill>
                          <a:srgbClr val="000000"/>
                        </a:solidFill>
                        <a:effectLst/>
                        <a:latin typeface="Calibri" charset="0"/>
                        <a:ea typeface="Times New Roman" charset="0"/>
                        <a:cs typeface="Arial" charset="0"/>
                      </a:endParaRPr>
                    </a:p>
                  </a:txBody>
                  <a:tcPr marL="68582" marR="68582"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defTabSz="4257675">
                        <a:spcBef>
                          <a:spcPct val="20000"/>
                        </a:spcBef>
                        <a:buFont typeface="Arial" charset="0"/>
                        <a:defRPr sz="13500">
                          <a:solidFill>
                            <a:schemeClr val="tx1"/>
                          </a:solidFill>
                          <a:latin typeface="Calibri" charset="0"/>
                          <a:ea typeface="MS PGothic" charset="-128"/>
                        </a:defRPr>
                      </a:lvl1pPr>
                      <a:lvl2pPr defTabSz="4257675">
                        <a:spcBef>
                          <a:spcPct val="20000"/>
                        </a:spcBef>
                        <a:buFont typeface="Arial" charset="0"/>
                        <a:defRPr sz="11800">
                          <a:solidFill>
                            <a:schemeClr val="tx1"/>
                          </a:solidFill>
                          <a:latin typeface="Calibri" charset="0"/>
                          <a:ea typeface="MS PGothic" charset="-128"/>
                        </a:defRPr>
                      </a:lvl2pPr>
                      <a:lvl3pPr defTabSz="4257675">
                        <a:spcBef>
                          <a:spcPct val="20000"/>
                        </a:spcBef>
                        <a:buFont typeface="Arial" charset="0"/>
                        <a:defRPr sz="10200">
                          <a:solidFill>
                            <a:schemeClr val="tx1"/>
                          </a:solidFill>
                          <a:latin typeface="Calibri" charset="0"/>
                          <a:ea typeface="MS PGothic" charset="-128"/>
                        </a:defRPr>
                      </a:lvl3pPr>
                      <a:lvl4pPr defTabSz="4257675">
                        <a:spcBef>
                          <a:spcPct val="20000"/>
                        </a:spcBef>
                        <a:buFont typeface="Arial" charset="0"/>
                        <a:defRPr sz="8500">
                          <a:solidFill>
                            <a:schemeClr val="tx1"/>
                          </a:solidFill>
                          <a:latin typeface="Calibri" charset="0"/>
                          <a:ea typeface="MS PGothic" charset="-128"/>
                        </a:defRPr>
                      </a:lvl4pPr>
                      <a:lvl5pPr defTabSz="4257675">
                        <a:spcBef>
                          <a:spcPct val="20000"/>
                        </a:spcBef>
                        <a:buFont typeface="Arial" charset="0"/>
                        <a:defRPr sz="8500">
                          <a:solidFill>
                            <a:schemeClr val="tx1"/>
                          </a:solidFill>
                          <a:latin typeface="Calibri" charset="0"/>
                          <a:ea typeface="MS PGothic" charset="-128"/>
                        </a:defRPr>
                      </a:lvl5pPr>
                      <a:lvl6pPr marL="89741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6pPr>
                      <a:lvl7pPr marL="94313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7pPr>
                      <a:lvl8pPr marL="98885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8pPr>
                      <a:lvl9pPr marL="103457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9pPr>
                    </a:lstStyle>
                    <a:p>
                      <a:pPr marL="0" marR="0" lvl="0" indent="0" algn="ctr" defTabSz="4257675" rtl="0" eaLnBrk="1" fontAlgn="base" latinLnBrk="0" hangingPunct="1">
                        <a:lnSpc>
                          <a:spcPct val="150000"/>
                        </a:lnSpc>
                        <a:spcBef>
                          <a:spcPct val="0"/>
                        </a:spcBef>
                        <a:spcAft>
                          <a:spcPct val="0"/>
                        </a:spcAft>
                        <a:buClrTx/>
                        <a:buSzTx/>
                        <a:buFontTx/>
                        <a:buNone/>
                        <a:tabLst/>
                      </a:pPr>
                      <a:r>
                        <a:rPr kumimoji="0" lang="en-US" altLang="fr-FR" sz="3200" b="0" i="0" u="none" strike="noStrike" cap="none" normalizeH="0" baseline="0">
                          <a:ln>
                            <a:noFill/>
                          </a:ln>
                          <a:solidFill>
                            <a:srgbClr val="000000"/>
                          </a:solidFill>
                          <a:effectLst/>
                          <a:latin typeface="Calibri" charset="0"/>
                          <a:ea typeface="MS PGothic" charset="-128"/>
                        </a:rPr>
                        <a:t>100.0 </a:t>
                      </a:r>
                      <a:endParaRPr kumimoji="0" lang="en-US" altLang="fr-FR" sz="2800" b="0" i="0" u="none" strike="noStrike" cap="none" normalizeH="0" baseline="0">
                        <a:ln>
                          <a:noFill/>
                        </a:ln>
                        <a:solidFill>
                          <a:srgbClr val="000000"/>
                        </a:solidFill>
                        <a:effectLst/>
                        <a:latin typeface="Calibri" charset="0"/>
                        <a:ea typeface="Times New Roman" charset="0"/>
                        <a:cs typeface="Arial" charset="0"/>
                      </a:endParaRPr>
                    </a:p>
                  </a:txBody>
                  <a:tcPr marL="68582" marR="68582"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defTabSz="4257675">
                        <a:spcBef>
                          <a:spcPct val="20000"/>
                        </a:spcBef>
                        <a:buFont typeface="Arial" charset="0"/>
                        <a:defRPr sz="13500">
                          <a:solidFill>
                            <a:schemeClr val="tx1"/>
                          </a:solidFill>
                          <a:latin typeface="Calibri" charset="0"/>
                          <a:ea typeface="MS PGothic" charset="-128"/>
                        </a:defRPr>
                      </a:lvl1pPr>
                      <a:lvl2pPr defTabSz="4257675">
                        <a:spcBef>
                          <a:spcPct val="20000"/>
                        </a:spcBef>
                        <a:buFont typeface="Arial" charset="0"/>
                        <a:defRPr sz="11800">
                          <a:solidFill>
                            <a:schemeClr val="tx1"/>
                          </a:solidFill>
                          <a:latin typeface="Calibri" charset="0"/>
                          <a:ea typeface="MS PGothic" charset="-128"/>
                        </a:defRPr>
                      </a:lvl2pPr>
                      <a:lvl3pPr defTabSz="4257675">
                        <a:spcBef>
                          <a:spcPct val="20000"/>
                        </a:spcBef>
                        <a:buFont typeface="Arial" charset="0"/>
                        <a:defRPr sz="10200">
                          <a:solidFill>
                            <a:schemeClr val="tx1"/>
                          </a:solidFill>
                          <a:latin typeface="Calibri" charset="0"/>
                          <a:ea typeface="MS PGothic" charset="-128"/>
                        </a:defRPr>
                      </a:lvl3pPr>
                      <a:lvl4pPr defTabSz="4257675">
                        <a:spcBef>
                          <a:spcPct val="20000"/>
                        </a:spcBef>
                        <a:buFont typeface="Arial" charset="0"/>
                        <a:defRPr sz="8500">
                          <a:solidFill>
                            <a:schemeClr val="tx1"/>
                          </a:solidFill>
                          <a:latin typeface="Calibri" charset="0"/>
                          <a:ea typeface="MS PGothic" charset="-128"/>
                        </a:defRPr>
                      </a:lvl4pPr>
                      <a:lvl5pPr defTabSz="4257675">
                        <a:spcBef>
                          <a:spcPct val="20000"/>
                        </a:spcBef>
                        <a:buFont typeface="Arial" charset="0"/>
                        <a:defRPr sz="8500">
                          <a:solidFill>
                            <a:schemeClr val="tx1"/>
                          </a:solidFill>
                          <a:latin typeface="Calibri" charset="0"/>
                          <a:ea typeface="MS PGothic" charset="-128"/>
                        </a:defRPr>
                      </a:lvl5pPr>
                      <a:lvl6pPr marL="89741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6pPr>
                      <a:lvl7pPr marL="94313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7pPr>
                      <a:lvl8pPr marL="98885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8pPr>
                      <a:lvl9pPr marL="103457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9pPr>
                    </a:lstStyle>
                    <a:p>
                      <a:pPr marL="0" marR="0" lvl="0" indent="0" algn="ctr" defTabSz="4257675" rtl="0" eaLnBrk="1" fontAlgn="base" latinLnBrk="0" hangingPunct="1">
                        <a:lnSpc>
                          <a:spcPct val="150000"/>
                        </a:lnSpc>
                        <a:spcBef>
                          <a:spcPct val="0"/>
                        </a:spcBef>
                        <a:spcAft>
                          <a:spcPct val="0"/>
                        </a:spcAft>
                        <a:buClrTx/>
                        <a:buSzTx/>
                        <a:buFontTx/>
                        <a:buNone/>
                        <a:tabLst/>
                      </a:pPr>
                      <a:r>
                        <a:rPr kumimoji="0" lang="en-US" altLang="fr-FR" sz="3600" b="0" i="0" u="none" strike="noStrike" cap="none" normalizeH="0" baseline="0">
                          <a:ln>
                            <a:noFill/>
                          </a:ln>
                          <a:solidFill>
                            <a:srgbClr val="000000"/>
                          </a:solidFill>
                          <a:effectLst/>
                          <a:latin typeface="Calibri" charset="0"/>
                          <a:ea typeface="MS PGothic" charset="-128"/>
                        </a:rPr>
                        <a:t>98</a:t>
                      </a:r>
                      <a:endParaRPr kumimoji="0" lang="en-US" altLang="fr-FR" sz="3200" b="0" i="0" u="none" strike="noStrike" cap="none" normalizeH="0" baseline="0">
                        <a:ln>
                          <a:noFill/>
                        </a:ln>
                        <a:solidFill>
                          <a:srgbClr val="000000"/>
                        </a:solidFill>
                        <a:effectLst/>
                        <a:latin typeface="Calibri" charset="0"/>
                        <a:ea typeface="Times New Roman" charset="0"/>
                        <a:cs typeface="Arial" charset="0"/>
                      </a:endParaRPr>
                    </a:p>
                  </a:txBody>
                  <a:tcPr marL="68582" marR="68582"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defTabSz="4257675">
                        <a:spcBef>
                          <a:spcPct val="20000"/>
                        </a:spcBef>
                        <a:buFont typeface="Arial" charset="0"/>
                        <a:defRPr sz="13500">
                          <a:solidFill>
                            <a:schemeClr val="tx1"/>
                          </a:solidFill>
                          <a:latin typeface="Calibri" charset="0"/>
                          <a:ea typeface="MS PGothic" charset="-128"/>
                        </a:defRPr>
                      </a:lvl1pPr>
                      <a:lvl2pPr defTabSz="4257675">
                        <a:spcBef>
                          <a:spcPct val="20000"/>
                        </a:spcBef>
                        <a:buFont typeface="Arial" charset="0"/>
                        <a:defRPr sz="11800">
                          <a:solidFill>
                            <a:schemeClr val="tx1"/>
                          </a:solidFill>
                          <a:latin typeface="Calibri" charset="0"/>
                          <a:ea typeface="MS PGothic" charset="-128"/>
                        </a:defRPr>
                      </a:lvl2pPr>
                      <a:lvl3pPr defTabSz="4257675">
                        <a:spcBef>
                          <a:spcPct val="20000"/>
                        </a:spcBef>
                        <a:buFont typeface="Arial" charset="0"/>
                        <a:defRPr sz="10200">
                          <a:solidFill>
                            <a:schemeClr val="tx1"/>
                          </a:solidFill>
                          <a:latin typeface="Calibri" charset="0"/>
                          <a:ea typeface="MS PGothic" charset="-128"/>
                        </a:defRPr>
                      </a:lvl3pPr>
                      <a:lvl4pPr defTabSz="4257675">
                        <a:spcBef>
                          <a:spcPct val="20000"/>
                        </a:spcBef>
                        <a:buFont typeface="Arial" charset="0"/>
                        <a:defRPr sz="8500">
                          <a:solidFill>
                            <a:schemeClr val="tx1"/>
                          </a:solidFill>
                          <a:latin typeface="Calibri" charset="0"/>
                          <a:ea typeface="MS PGothic" charset="-128"/>
                        </a:defRPr>
                      </a:lvl4pPr>
                      <a:lvl5pPr defTabSz="4257675">
                        <a:spcBef>
                          <a:spcPct val="20000"/>
                        </a:spcBef>
                        <a:buFont typeface="Arial" charset="0"/>
                        <a:defRPr sz="8500">
                          <a:solidFill>
                            <a:schemeClr val="tx1"/>
                          </a:solidFill>
                          <a:latin typeface="Calibri" charset="0"/>
                          <a:ea typeface="MS PGothic" charset="-128"/>
                        </a:defRPr>
                      </a:lvl5pPr>
                      <a:lvl6pPr marL="89741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6pPr>
                      <a:lvl7pPr marL="94313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7pPr>
                      <a:lvl8pPr marL="98885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8pPr>
                      <a:lvl9pPr marL="103457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9pPr>
                    </a:lstStyle>
                    <a:p>
                      <a:pPr marL="0" marR="0" lvl="0" indent="0" algn="ctr" defTabSz="4257675" rtl="0" eaLnBrk="1" fontAlgn="base" latinLnBrk="0" hangingPunct="1">
                        <a:lnSpc>
                          <a:spcPct val="150000"/>
                        </a:lnSpc>
                        <a:spcBef>
                          <a:spcPct val="0"/>
                        </a:spcBef>
                        <a:spcAft>
                          <a:spcPct val="0"/>
                        </a:spcAft>
                        <a:buClrTx/>
                        <a:buSzTx/>
                        <a:buFontTx/>
                        <a:buNone/>
                        <a:tabLst/>
                      </a:pPr>
                      <a:r>
                        <a:rPr kumimoji="0" lang="en-US" altLang="fr-FR" sz="3200" b="0" i="0" u="none" strike="noStrike" cap="none" normalizeH="0" baseline="0">
                          <a:ln>
                            <a:noFill/>
                          </a:ln>
                          <a:solidFill>
                            <a:srgbClr val="000000"/>
                          </a:solidFill>
                          <a:effectLst/>
                          <a:latin typeface="Calibri" charset="0"/>
                          <a:ea typeface="MS PGothic" charset="-128"/>
                        </a:rPr>
                        <a:t>100.0 </a:t>
                      </a:r>
                      <a:endParaRPr kumimoji="0" lang="en-US" altLang="fr-FR" sz="2800" b="0" i="0" u="none" strike="noStrike" cap="none" normalizeH="0" baseline="0">
                        <a:ln>
                          <a:noFill/>
                        </a:ln>
                        <a:solidFill>
                          <a:srgbClr val="000000"/>
                        </a:solidFill>
                        <a:effectLst/>
                        <a:latin typeface="Calibri" charset="0"/>
                        <a:ea typeface="Times New Roman" charset="0"/>
                        <a:cs typeface="Arial" charset="0"/>
                      </a:endParaRPr>
                    </a:p>
                  </a:txBody>
                  <a:tcPr marL="68582" marR="68582"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defTabSz="4257675">
                        <a:spcBef>
                          <a:spcPct val="20000"/>
                        </a:spcBef>
                        <a:buFont typeface="Arial" charset="0"/>
                        <a:defRPr sz="13500">
                          <a:solidFill>
                            <a:schemeClr val="tx1"/>
                          </a:solidFill>
                          <a:latin typeface="Calibri" charset="0"/>
                          <a:ea typeface="MS PGothic" charset="-128"/>
                        </a:defRPr>
                      </a:lvl1pPr>
                      <a:lvl2pPr defTabSz="4257675">
                        <a:spcBef>
                          <a:spcPct val="20000"/>
                        </a:spcBef>
                        <a:buFont typeface="Arial" charset="0"/>
                        <a:defRPr sz="11800">
                          <a:solidFill>
                            <a:schemeClr val="tx1"/>
                          </a:solidFill>
                          <a:latin typeface="Calibri" charset="0"/>
                          <a:ea typeface="MS PGothic" charset="-128"/>
                        </a:defRPr>
                      </a:lvl2pPr>
                      <a:lvl3pPr defTabSz="4257675">
                        <a:spcBef>
                          <a:spcPct val="20000"/>
                        </a:spcBef>
                        <a:buFont typeface="Arial" charset="0"/>
                        <a:defRPr sz="10200">
                          <a:solidFill>
                            <a:schemeClr val="tx1"/>
                          </a:solidFill>
                          <a:latin typeface="Calibri" charset="0"/>
                          <a:ea typeface="MS PGothic" charset="-128"/>
                        </a:defRPr>
                      </a:lvl3pPr>
                      <a:lvl4pPr defTabSz="4257675">
                        <a:spcBef>
                          <a:spcPct val="20000"/>
                        </a:spcBef>
                        <a:buFont typeface="Arial" charset="0"/>
                        <a:defRPr sz="8500">
                          <a:solidFill>
                            <a:schemeClr val="tx1"/>
                          </a:solidFill>
                          <a:latin typeface="Calibri" charset="0"/>
                          <a:ea typeface="MS PGothic" charset="-128"/>
                        </a:defRPr>
                      </a:lvl4pPr>
                      <a:lvl5pPr defTabSz="4257675">
                        <a:spcBef>
                          <a:spcPct val="20000"/>
                        </a:spcBef>
                        <a:buFont typeface="Arial" charset="0"/>
                        <a:defRPr sz="8500">
                          <a:solidFill>
                            <a:schemeClr val="tx1"/>
                          </a:solidFill>
                          <a:latin typeface="Calibri" charset="0"/>
                          <a:ea typeface="MS PGothic" charset="-128"/>
                        </a:defRPr>
                      </a:lvl5pPr>
                      <a:lvl6pPr marL="89741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6pPr>
                      <a:lvl7pPr marL="94313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7pPr>
                      <a:lvl8pPr marL="98885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8pPr>
                      <a:lvl9pPr marL="103457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9pPr>
                    </a:lstStyle>
                    <a:p>
                      <a:pPr marL="0" marR="0" lvl="0" indent="0" algn="ctr" defTabSz="4257675" rtl="0" eaLnBrk="1" fontAlgn="base" latinLnBrk="0" hangingPunct="1">
                        <a:lnSpc>
                          <a:spcPct val="150000"/>
                        </a:lnSpc>
                        <a:spcBef>
                          <a:spcPct val="0"/>
                        </a:spcBef>
                        <a:spcAft>
                          <a:spcPct val="0"/>
                        </a:spcAft>
                        <a:buClrTx/>
                        <a:buSzTx/>
                        <a:buFontTx/>
                        <a:buNone/>
                        <a:tabLst/>
                      </a:pPr>
                      <a:r>
                        <a:rPr kumimoji="0" lang="en-US" altLang="fr-FR" sz="3200" b="0" i="0" u="none" strike="noStrike" cap="none" normalizeH="0" baseline="0">
                          <a:ln>
                            <a:noFill/>
                          </a:ln>
                          <a:solidFill>
                            <a:srgbClr val="000000"/>
                          </a:solidFill>
                          <a:effectLst/>
                          <a:latin typeface="Calibri" charset="0"/>
                          <a:ea typeface="MS PGothic" charset="-128"/>
                        </a:rPr>
                        <a:t>36</a:t>
                      </a:r>
                      <a:endParaRPr kumimoji="0" lang="en-US" altLang="fr-FR" sz="2800" b="0" i="0" u="none" strike="noStrike" cap="none" normalizeH="0" baseline="0">
                        <a:ln>
                          <a:noFill/>
                        </a:ln>
                        <a:solidFill>
                          <a:srgbClr val="000000"/>
                        </a:solidFill>
                        <a:effectLst/>
                        <a:latin typeface="Calibri" charset="0"/>
                        <a:ea typeface="Times New Roman" charset="0"/>
                        <a:cs typeface="Arial" charset="0"/>
                      </a:endParaRPr>
                    </a:p>
                  </a:txBody>
                  <a:tcPr marL="68582" marR="68582"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defTabSz="4257675">
                        <a:spcBef>
                          <a:spcPct val="20000"/>
                        </a:spcBef>
                        <a:buFont typeface="Arial" charset="0"/>
                        <a:defRPr sz="13500">
                          <a:solidFill>
                            <a:schemeClr val="tx1"/>
                          </a:solidFill>
                          <a:latin typeface="Calibri" charset="0"/>
                          <a:ea typeface="MS PGothic" charset="-128"/>
                        </a:defRPr>
                      </a:lvl1pPr>
                      <a:lvl2pPr defTabSz="4257675">
                        <a:spcBef>
                          <a:spcPct val="20000"/>
                        </a:spcBef>
                        <a:buFont typeface="Arial" charset="0"/>
                        <a:defRPr sz="11800">
                          <a:solidFill>
                            <a:schemeClr val="tx1"/>
                          </a:solidFill>
                          <a:latin typeface="Calibri" charset="0"/>
                          <a:ea typeface="MS PGothic" charset="-128"/>
                        </a:defRPr>
                      </a:lvl2pPr>
                      <a:lvl3pPr defTabSz="4257675">
                        <a:spcBef>
                          <a:spcPct val="20000"/>
                        </a:spcBef>
                        <a:buFont typeface="Arial" charset="0"/>
                        <a:defRPr sz="10200">
                          <a:solidFill>
                            <a:schemeClr val="tx1"/>
                          </a:solidFill>
                          <a:latin typeface="Calibri" charset="0"/>
                          <a:ea typeface="MS PGothic" charset="-128"/>
                        </a:defRPr>
                      </a:lvl3pPr>
                      <a:lvl4pPr defTabSz="4257675">
                        <a:spcBef>
                          <a:spcPct val="20000"/>
                        </a:spcBef>
                        <a:buFont typeface="Arial" charset="0"/>
                        <a:defRPr sz="8500">
                          <a:solidFill>
                            <a:schemeClr val="tx1"/>
                          </a:solidFill>
                          <a:latin typeface="Calibri" charset="0"/>
                          <a:ea typeface="MS PGothic" charset="-128"/>
                        </a:defRPr>
                      </a:lvl4pPr>
                      <a:lvl5pPr defTabSz="4257675">
                        <a:spcBef>
                          <a:spcPct val="20000"/>
                        </a:spcBef>
                        <a:buFont typeface="Arial" charset="0"/>
                        <a:defRPr sz="8500">
                          <a:solidFill>
                            <a:schemeClr val="tx1"/>
                          </a:solidFill>
                          <a:latin typeface="Calibri" charset="0"/>
                          <a:ea typeface="MS PGothic" charset="-128"/>
                        </a:defRPr>
                      </a:lvl5pPr>
                      <a:lvl6pPr marL="89741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6pPr>
                      <a:lvl7pPr marL="94313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7pPr>
                      <a:lvl8pPr marL="98885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8pPr>
                      <a:lvl9pPr marL="10345738" indent="-6688138" defTabSz="4257675" eaLnBrk="0" fontAlgn="base" hangingPunct="0">
                        <a:spcBef>
                          <a:spcPct val="20000"/>
                        </a:spcBef>
                        <a:spcAft>
                          <a:spcPct val="0"/>
                        </a:spcAft>
                        <a:buFont typeface="Arial" charset="0"/>
                        <a:defRPr sz="8500">
                          <a:solidFill>
                            <a:schemeClr val="tx1"/>
                          </a:solidFill>
                          <a:latin typeface="Calibri" charset="0"/>
                          <a:ea typeface="MS PGothic" charset="-128"/>
                        </a:defRPr>
                      </a:lvl9pPr>
                    </a:lstStyle>
                    <a:p>
                      <a:pPr marL="0" marR="0" lvl="0" indent="0" algn="ctr" defTabSz="4257675" rtl="0" eaLnBrk="1" fontAlgn="base" latinLnBrk="0" hangingPunct="1">
                        <a:lnSpc>
                          <a:spcPct val="150000"/>
                        </a:lnSpc>
                        <a:spcBef>
                          <a:spcPct val="0"/>
                        </a:spcBef>
                        <a:spcAft>
                          <a:spcPct val="0"/>
                        </a:spcAft>
                        <a:buClrTx/>
                        <a:buSzTx/>
                        <a:buFontTx/>
                        <a:buNone/>
                        <a:tabLst/>
                      </a:pPr>
                      <a:r>
                        <a:rPr kumimoji="0" lang="en-US" altLang="fr-FR" sz="3200" b="0" i="0" u="none" strike="noStrike" cap="none" normalizeH="0" baseline="0" dirty="0">
                          <a:ln>
                            <a:noFill/>
                          </a:ln>
                          <a:solidFill>
                            <a:srgbClr val="000000"/>
                          </a:solidFill>
                          <a:effectLst/>
                          <a:latin typeface="Calibri" charset="0"/>
                          <a:ea typeface="MS PGothic" charset="-128"/>
                        </a:rPr>
                        <a:t>100.0 </a:t>
                      </a:r>
                      <a:endParaRPr kumimoji="0" lang="en-US" altLang="fr-FR" sz="2800" b="0" i="0" u="none" strike="noStrike" cap="none" normalizeH="0" baseline="0" dirty="0">
                        <a:ln>
                          <a:noFill/>
                        </a:ln>
                        <a:solidFill>
                          <a:srgbClr val="000000"/>
                        </a:solidFill>
                        <a:effectLst/>
                        <a:latin typeface="Calibri" charset="0"/>
                        <a:ea typeface="Times New Roman" charset="0"/>
                        <a:cs typeface="Arial" charset="0"/>
                      </a:endParaRPr>
                    </a:p>
                  </a:txBody>
                  <a:tcPr marL="68582" marR="68582"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8"/>
                  </a:ext>
                </a:extLst>
              </a:tr>
            </a:tbl>
          </a:graphicData>
        </a:graphic>
      </p:graphicFrame>
      <p:sp>
        <p:nvSpPr>
          <p:cNvPr id="2134" name="Rectangle 51">
            <a:extLst>
              <a:ext uri="{FF2B5EF4-FFF2-40B4-BE49-F238E27FC236}">
                <a16:creationId xmlns:a16="http://schemas.microsoft.com/office/drawing/2014/main" id="{ED0E6CBF-DB53-49C6-AEC9-AE6E09944AD8}"/>
              </a:ext>
            </a:extLst>
          </p:cNvPr>
          <p:cNvSpPr>
            <a:spLocks noChangeArrowheads="1"/>
          </p:cNvSpPr>
          <p:nvPr/>
        </p:nvSpPr>
        <p:spPr bwMode="auto">
          <a:xfrm>
            <a:off x="10082213" y="21724938"/>
            <a:ext cx="197108762" cy="457200"/>
          </a:xfrm>
          <a:prstGeom prst="rect">
            <a:avLst/>
          </a:prstGeom>
          <a:noFill/>
          <a:ln>
            <a:noFill/>
          </a:ln>
          <a:effectLst/>
        </p:spPr>
        <p:txBody>
          <a:bodyPr anchor="ctr">
            <a:spAutoFit/>
          </a:bodyPr>
          <a:lstStyle/>
          <a:p>
            <a:pPr algn="ctr">
              <a:defRPr/>
            </a:pPr>
            <a:r>
              <a:rPr lang="en-US" altLang="en-US" sz="1200" b="1">
                <a:latin typeface="Calibri" charset="0"/>
                <a:ea typeface="MS PGothic" charset="-128"/>
              </a:rPr>
              <a:t>Table 14:  How would you rate your clinic ability to manage victims of chemical disaster ? versus  What is your current job category?</a:t>
            </a:r>
            <a:endParaRPr lang="en-US" altLang="en-US" sz="4300">
              <a:latin typeface="Calibri" charset="0"/>
              <a:ea typeface="MS PGothic" charset="-128"/>
            </a:endParaRPr>
          </a:p>
          <a:p>
            <a:pPr algn="ctr">
              <a:defRPr/>
            </a:pPr>
            <a:r>
              <a:rPr lang="en-US" altLang="en-US" sz="1200">
                <a:latin typeface="Calibri" charset="0"/>
                <a:ea typeface="MS PGothic" charset="-128"/>
              </a:rPr>
              <a:t>P value .001</a:t>
            </a:r>
            <a:endParaRPr lang="en-US" altLang="en-US" sz="2400">
              <a:latin typeface="Calibri" charset="0"/>
              <a:ea typeface="MS PGothic" charset="-128"/>
            </a:endParaRPr>
          </a:p>
        </p:txBody>
      </p:sp>
      <p:sp>
        <p:nvSpPr>
          <p:cNvPr id="2133" name="AutoShape 55" descr="http://www.eusemcongress.org/upload/abstract/bandovienne-1-.jpg">
            <a:extLst>
              <a:ext uri="{FF2B5EF4-FFF2-40B4-BE49-F238E27FC236}">
                <a16:creationId xmlns:a16="http://schemas.microsoft.com/office/drawing/2014/main" id="{DDCE23F9-A950-4D2E-AC57-6A35B77C4376}"/>
              </a:ext>
            </a:extLst>
          </p:cNvPr>
          <p:cNvSpPr>
            <a:spLocks noChangeAspect="1" noChangeArrowheads="1"/>
          </p:cNvSpPr>
          <p:nvPr/>
        </p:nvSpPr>
        <p:spPr bwMode="auto">
          <a:xfrm>
            <a:off x="312738" y="-784225"/>
            <a:ext cx="13011150" cy="1952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graphicFrame>
        <p:nvGraphicFramePr>
          <p:cNvPr id="20" name="Chart 19">
            <a:extLst>
              <a:ext uri="{FF2B5EF4-FFF2-40B4-BE49-F238E27FC236}">
                <a16:creationId xmlns:a16="http://schemas.microsoft.com/office/drawing/2014/main" id="{9E3146F3-98E2-4FB1-8193-31EF02AE24B5}"/>
              </a:ext>
            </a:extLst>
          </p:cNvPr>
          <p:cNvGraphicFramePr/>
          <p:nvPr/>
        </p:nvGraphicFramePr>
        <p:xfrm>
          <a:off x="16486188" y="19334336"/>
          <a:ext cx="14765931" cy="4968551"/>
        </p:xfrm>
        <a:graphic>
          <a:graphicData uri="http://schemas.openxmlformats.org/drawingml/2006/chart">
            <c:chart xmlns:c="http://schemas.openxmlformats.org/drawingml/2006/chart" xmlns:r="http://schemas.openxmlformats.org/officeDocument/2006/relationships" r:id="rId3"/>
          </a:graphicData>
        </a:graphic>
      </p:graphicFrame>
      <p:sp>
        <p:nvSpPr>
          <p:cNvPr id="2135" name="Rectangle 3">
            <a:extLst>
              <a:ext uri="{FF2B5EF4-FFF2-40B4-BE49-F238E27FC236}">
                <a16:creationId xmlns:a16="http://schemas.microsoft.com/office/drawing/2014/main" id="{643A3F61-479C-48FA-9B8E-1F048B9212C0}"/>
              </a:ext>
            </a:extLst>
          </p:cNvPr>
          <p:cNvSpPr>
            <a:spLocks noChangeArrowheads="1"/>
          </p:cNvSpPr>
          <p:nvPr/>
        </p:nvSpPr>
        <p:spPr bwMode="auto">
          <a:xfrm>
            <a:off x="32631063" y="11472863"/>
            <a:ext cx="13068300" cy="1282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15000"/>
              </a:lnSpc>
              <a:spcAft>
                <a:spcPts val="1000"/>
              </a:spcAft>
            </a:pPr>
            <a:r>
              <a:rPr lang="en-US" altLang="en-US">
                <a:ea typeface="Calibri" panose="020F0502020204030204" pitchFamily="34" charset="0"/>
                <a:cs typeface="Arial" panose="020B0604020202020204" pitchFamily="34" charset="0"/>
              </a:rPr>
              <a:t> </a:t>
            </a:r>
            <a:endParaRPr lang="en-US" altLang="en-US" sz="2800" b="1">
              <a:ea typeface="Calibri" panose="020F0502020204030204" pitchFamily="34" charset="0"/>
              <a:cs typeface="Arial" panose="020B0604020202020204" pitchFamily="34" charset="0"/>
            </a:endParaRPr>
          </a:p>
          <a:p>
            <a:pPr>
              <a:lnSpc>
                <a:spcPct val="115000"/>
              </a:lnSpc>
              <a:spcAft>
                <a:spcPts val="1000"/>
              </a:spcAft>
            </a:pPr>
            <a:r>
              <a:rPr lang="en-US" altLang="en-US" sz="3200" b="1">
                <a:ea typeface="Calibri" panose="020F0502020204030204" pitchFamily="34" charset="0"/>
                <a:cs typeface="Arial" panose="020B0604020202020204" pitchFamily="34" charset="0"/>
              </a:rPr>
              <a:t>Table 14 :</a:t>
            </a:r>
            <a:r>
              <a:rPr lang="fr-FR" altLang="en-US" sz="3200">
                <a:latin typeface="Arial" panose="020B0604020202020204" pitchFamily="34" charset="0"/>
                <a:ea typeface="Calibri" panose="020F0502020204030204" pitchFamily="34" charset="0"/>
                <a:cs typeface="Arial" panose="020B0604020202020204" pitchFamily="34" charset="0"/>
              </a:rPr>
              <a:t> </a:t>
            </a:r>
            <a:r>
              <a:rPr lang="fr-FR" altLang="en-US" sz="3200">
                <a:ea typeface="Calibri" panose="020F0502020204030204" pitchFamily="34" charset="0"/>
                <a:cs typeface="Arial" panose="020B0604020202020204" pitchFamily="34" charset="0"/>
              </a:rPr>
              <a:t>Lorem ipsum dolor sit amet</a:t>
            </a:r>
            <a:endParaRPr lang="en-US" altLang="en-US" sz="3200" b="1">
              <a:ea typeface="Calibri" panose="020F0502020204030204" pitchFamily="34" charset="0"/>
              <a:cs typeface="Arial" panose="020B0604020202020204" pitchFamily="34" charset="0"/>
            </a:endParaRPr>
          </a:p>
        </p:txBody>
      </p:sp>
      <p:sp>
        <p:nvSpPr>
          <p:cNvPr id="21" name="Rectangle 20">
            <a:extLst>
              <a:ext uri="{FF2B5EF4-FFF2-40B4-BE49-F238E27FC236}">
                <a16:creationId xmlns:a16="http://schemas.microsoft.com/office/drawing/2014/main" id="{23BBD641-D6F9-4379-B348-6D69194E05AC}"/>
              </a:ext>
            </a:extLst>
          </p:cNvPr>
          <p:cNvSpPr/>
          <p:nvPr/>
        </p:nvSpPr>
        <p:spPr>
          <a:xfrm>
            <a:off x="11161887" y="36513"/>
            <a:ext cx="31279926" cy="229711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fr-FR" sz="5000" dirty="0">
                <a:solidFill>
                  <a:schemeClr val="tx1"/>
                </a:solidFill>
              </a:rPr>
              <a:t>EPOSTER </a:t>
            </a:r>
            <a:r>
              <a:rPr lang="fr-FR" sz="5000" dirty="0" err="1">
                <a:solidFill>
                  <a:schemeClr val="tx1"/>
                </a:solidFill>
              </a:rPr>
              <a:t>Title</a:t>
            </a:r>
            <a:br>
              <a:rPr lang="fr-FR" sz="5000" dirty="0">
                <a:solidFill>
                  <a:schemeClr val="tx1"/>
                </a:solidFill>
              </a:rPr>
            </a:br>
            <a:r>
              <a:rPr lang="fr-FR" sz="4000" dirty="0" err="1">
                <a:solidFill>
                  <a:schemeClr val="tx1"/>
                </a:solidFill>
              </a:rPr>
              <a:t>Authors</a:t>
            </a:r>
            <a:endParaRPr lang="fr-FR" sz="4000" dirty="0">
              <a:solidFill>
                <a:schemeClr val="tx1"/>
              </a:solidFill>
            </a:endParaRPr>
          </a:p>
          <a:p>
            <a:pPr algn="ctr" eaLnBrk="1" hangingPunct="1">
              <a:defRPr/>
            </a:pPr>
            <a:r>
              <a:rPr lang="fr-FR" sz="4000" dirty="0" err="1">
                <a:solidFill>
                  <a:schemeClr val="tx1"/>
                </a:solidFill>
              </a:rPr>
              <a:t>Affilliations</a:t>
            </a:r>
            <a:endParaRPr lang="fr-FR" sz="4000" dirty="0">
              <a:solidFill>
                <a:schemeClr val="tx1"/>
              </a:solidFill>
            </a:endParaRPr>
          </a:p>
        </p:txBody>
      </p:sp>
      <p:pic>
        <p:nvPicPr>
          <p:cNvPr id="6" name="Picture 5" descr="Text&#10;&#10;Description automatically generated">
            <a:extLst>
              <a:ext uri="{FF2B5EF4-FFF2-40B4-BE49-F238E27FC236}">
                <a16:creationId xmlns:a16="http://schemas.microsoft.com/office/drawing/2014/main" id="{B98E05DB-3BB6-4C15-A750-F8188199319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9049" y="-77788"/>
            <a:ext cx="17208561" cy="2863851"/>
          </a:xfrm>
          <a:prstGeom prst="rect">
            <a:avLst/>
          </a:prstGeom>
        </p:spPr>
      </p:pic>
    </p:spTree>
  </p:cSld>
  <p:clrMapOvr>
    <a:masterClrMapping/>
  </p:clrMapOvr>
  <p:transition spd="slow">
    <p:push dir="u"/>
  </p:transition>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6D53BA6FA34D134CA4C69B09FEB631A1" ma:contentTypeVersion="12" ma:contentTypeDescription="Create a new document." ma:contentTypeScope="" ma:versionID="2bfeaf9af2a976bad9525d05c5a5ed6c">
  <xsd:schema xmlns:xsd="http://www.w3.org/2001/XMLSchema" xmlns:xs="http://www.w3.org/2001/XMLSchema" xmlns:p="http://schemas.microsoft.com/office/2006/metadata/properties" xmlns:ns2="a79f2e7b-43a9-4b89-b479-dee42cd28928" xmlns:ns3="7e7a2a2b-0f42-4f9d-9249-d4ad34a9f0df" targetNamespace="http://schemas.microsoft.com/office/2006/metadata/properties" ma:root="true" ma:fieldsID="2b6f96882666a25451c0350309321927" ns2:_="" ns3:_="">
    <xsd:import namespace="a79f2e7b-43a9-4b89-b479-dee42cd28928"/>
    <xsd:import namespace="7e7a2a2b-0f42-4f9d-9249-d4ad34a9f0df"/>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DateTaken" minOccurs="0"/>
                <xsd:element ref="ns2:MediaServiceOCR" minOccurs="0"/>
                <xsd:element ref="ns2:MediaServiceLocation" minOccurs="0"/>
                <xsd:element ref="ns3:SharedWithUsers" minOccurs="0"/>
                <xsd:element ref="ns3:SharedWithDetails" minOccurs="0"/>
                <xsd:element ref="ns2:MediaServiceGenerationTime" minOccurs="0"/>
                <xsd:element ref="ns2:MediaServiceEventHashCode"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79f2e7b-43a9-4b89-b479-dee42cd2892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DateTaken" ma:index="11" nillable="true" ma:displayName="MediaServiceDateTaken" ma:hidden="true" ma:internalName="MediaServiceDateTaken"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Location" ma:index="13" nillable="true" ma:displayName="MediaServic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e7a2a2b-0f42-4f9d-9249-d4ad34a9f0df"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DA2BB00B-53AD-407C-AE30-1F19E3CA77E6}">
  <ds:schemaRefs>
    <ds:schemaRef ds:uri="http://schemas.microsoft.com/sharepoint/v3/contenttype/forms"/>
  </ds:schemaRefs>
</ds:datastoreItem>
</file>

<file path=customXml/itemProps2.xml><?xml version="1.0" encoding="utf-8"?>
<ds:datastoreItem xmlns:ds="http://schemas.openxmlformats.org/officeDocument/2006/customXml" ds:itemID="{9674BFBE-0B5F-4BB7-9A18-64A122B3C7C1}"/>
</file>

<file path=customXml/itemProps3.xml><?xml version="1.0" encoding="utf-8"?>
<ds:datastoreItem xmlns:ds="http://schemas.openxmlformats.org/officeDocument/2006/customXml" ds:itemID="{7D1367D4-F12A-4774-97C8-1E977845AEE9}"/>
</file>

<file path=docProps/app.xml><?xml version="1.0" encoding="utf-8"?>
<Properties xmlns="http://schemas.openxmlformats.org/officeDocument/2006/extended-properties" xmlns:vt="http://schemas.openxmlformats.org/officeDocument/2006/docPropsVTypes">
  <Template>Integral</Template>
  <TotalTime>19</TotalTime>
  <Words>640</Words>
  <Application>Microsoft Office PowerPoint</Application>
  <PresentationFormat>Custom</PresentationFormat>
  <Paragraphs>89</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Thème Office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Utilisateur de Microsoft Office</dc:creator>
  <cp:lastModifiedBy>Willemijn van Hees</cp:lastModifiedBy>
  <cp:revision>6</cp:revision>
  <dcterms:created xsi:type="dcterms:W3CDTF">2018-01-29T11:03:09Z</dcterms:created>
  <dcterms:modified xsi:type="dcterms:W3CDTF">2021-01-19T12:32:03Z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0x0101006D53BA6FA34D134CA4C69B09FEB631A1</vt:lpwstr>
  </property>
</Properties>
</file>